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vml" ContentType="application/vnd.openxmlformats-officedocument.vmlDrawing"/>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77" r:id="rId9"/>
    <p:sldId id="257" r:id="rId10"/>
    <p:sldId id="262" r:id="rId11"/>
    <p:sldId id="265" r:id="rId12"/>
    <p:sldId id="264" r:id="rId13"/>
    <p:sldId id="260" r:id="rId14"/>
    <p:sldId id="267" r:id="rId15"/>
    <p:sldId id="268" r:id="rId16"/>
    <p:sldId id="269" r:id="rId17"/>
    <p:sldId id="270" r:id="rId18"/>
    <p:sldId id="261" r:id="rId19"/>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3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A4499-CC8F-44EE-824E-99329A3FCD8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D020EE54-7603-4E1E-9096-C2B299C8FDAE}">
      <dgm:prSet phldrT="[テキスト]"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sz="9600" dirty="0" smtClean="0"/>
            <a:t>Ｉ</a:t>
          </a:r>
          <a:endParaRPr kumimoji="1" lang="ja-JP" altLang="en-US" sz="9600" dirty="0"/>
        </a:p>
      </dgm:t>
    </dgm:pt>
    <dgm:pt modelId="{2E8836F8-14CA-4771-B665-28E8152C58E5}" type="parTrans" cxnId="{4CE2CCE4-0376-4413-8261-B0907D785204}">
      <dgm:prSet/>
      <dgm:spPr/>
      <dgm:t>
        <a:bodyPr/>
        <a:lstStyle/>
        <a:p>
          <a:endParaRPr kumimoji="1" lang="ja-JP" altLang="en-US" sz="2400"/>
        </a:p>
      </dgm:t>
    </dgm:pt>
    <dgm:pt modelId="{94557BD7-FF55-4668-8C48-25B8EE88342B}" type="sibTrans" cxnId="{4CE2CCE4-0376-4413-8261-B0907D785204}">
      <dgm:prSet custT="1"/>
      <dgm:spPr/>
      <dgm:t>
        <a:bodyPr/>
        <a:lstStyle/>
        <a:p>
          <a:endParaRPr kumimoji="1" lang="ja-JP" altLang="en-US" sz="2000" dirty="0"/>
        </a:p>
      </dgm:t>
    </dgm:pt>
    <dgm:pt modelId="{14BFE79D-E651-43A4-B19B-2948E9397B30}">
      <dgm:prSet phldrT="[テキスト]"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kumimoji="1" lang="ja-JP" altLang="en-US" sz="3200" dirty="0" smtClean="0"/>
            <a:t>自己との対話</a:t>
          </a:r>
          <a:endParaRPr kumimoji="1" lang="ja-JP" altLang="en-US" sz="3200" dirty="0"/>
        </a:p>
      </dgm:t>
    </dgm:pt>
    <dgm:pt modelId="{90D69B2A-4FB8-4597-BB63-EE7FA87C97DE}" type="parTrans" cxnId="{1B7028EF-8353-4DDF-9F9A-E627F73BC0F8}">
      <dgm:prSet/>
      <dgm:spPr/>
      <dgm:t>
        <a:bodyPr/>
        <a:lstStyle/>
        <a:p>
          <a:endParaRPr kumimoji="1" lang="ja-JP" altLang="en-US" sz="2400"/>
        </a:p>
      </dgm:t>
    </dgm:pt>
    <dgm:pt modelId="{C6CF562B-95CB-4FBB-87BD-F46A788B0F7E}" type="sibTrans" cxnId="{1B7028EF-8353-4DDF-9F9A-E627F73BC0F8}">
      <dgm:prSet custT="1"/>
      <dgm:spPr/>
      <dgm:t>
        <a:bodyPr/>
        <a:lstStyle/>
        <a:p>
          <a:endParaRPr kumimoji="1" lang="ja-JP" altLang="en-US" sz="2000" dirty="0"/>
        </a:p>
      </dgm:t>
    </dgm:pt>
    <dgm:pt modelId="{1EA05A56-1BB5-4F73-B911-9AAD9E7D2FA1}">
      <dgm:prSet phldrT="[テキスト]"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75000"/>
          </a:schemeClr>
        </a:solidFill>
      </dgm:spPr>
      <dgm:t>
        <a:bodyPr/>
        <a:lstStyle/>
        <a:p>
          <a:r>
            <a:rPr kumimoji="1" lang="en-US" altLang="ja-JP" sz="11500" dirty="0" smtClean="0"/>
            <a:t>C</a:t>
          </a:r>
          <a:endParaRPr kumimoji="1" lang="ja-JP" altLang="en-US" sz="11500" dirty="0"/>
        </a:p>
      </dgm:t>
    </dgm:pt>
    <dgm:pt modelId="{E6ABB568-259B-4DD2-89FE-0F8C2FE10F41}" type="parTrans" cxnId="{54B1E515-15F0-48A9-915A-57A559E8A9D8}">
      <dgm:prSet/>
      <dgm:spPr/>
      <dgm:t>
        <a:bodyPr/>
        <a:lstStyle/>
        <a:p>
          <a:endParaRPr kumimoji="1" lang="ja-JP" altLang="en-US" sz="2400"/>
        </a:p>
      </dgm:t>
    </dgm:pt>
    <dgm:pt modelId="{79DB2E5A-6012-4629-9D79-54A008472CD0}" type="sibTrans" cxnId="{54B1E515-15F0-48A9-915A-57A559E8A9D8}">
      <dgm:prSet custT="1"/>
      <dgm:spPr/>
      <dgm:t>
        <a:bodyPr/>
        <a:lstStyle/>
        <a:p>
          <a:endParaRPr kumimoji="1" lang="ja-JP" altLang="en-US" sz="2000" dirty="0"/>
        </a:p>
      </dgm:t>
    </dgm:pt>
    <dgm:pt modelId="{528CEB05-1100-4F48-9DFA-486047F0570B}">
      <dgm:prSet phldrT="[テキスト]" custT="1">
        <dgm:style>
          <a:lnRef idx="2">
            <a:schemeClr val="accent3">
              <a:shade val="50000"/>
            </a:schemeClr>
          </a:lnRef>
          <a:fillRef idx="1">
            <a:schemeClr val="accent3"/>
          </a:fillRef>
          <a:effectRef idx="0">
            <a:schemeClr val="accent3"/>
          </a:effectRef>
          <a:fontRef idx="minor">
            <a:schemeClr val="lt1"/>
          </a:fontRef>
        </dgm:style>
      </dgm:prSet>
      <dgm:spPr>
        <a:solidFill>
          <a:srgbClr val="00B050"/>
        </a:solidFill>
      </dgm:spPr>
      <dgm:t>
        <a:bodyPr/>
        <a:lstStyle/>
        <a:p>
          <a:r>
            <a:rPr kumimoji="1" lang="ja-JP" altLang="en-US" sz="3600" dirty="0" smtClean="0"/>
            <a:t>相互関与</a:t>
          </a:r>
          <a:endParaRPr kumimoji="1" lang="ja-JP" altLang="en-US" sz="3600" dirty="0"/>
        </a:p>
      </dgm:t>
    </dgm:pt>
    <dgm:pt modelId="{E5A4C2AC-0A5F-48CD-9F4B-A6A40534A7EB}" type="parTrans" cxnId="{14E8BB95-A622-48C0-AFA5-6DEE883D58DB}">
      <dgm:prSet/>
      <dgm:spPr/>
      <dgm:t>
        <a:bodyPr/>
        <a:lstStyle/>
        <a:p>
          <a:endParaRPr kumimoji="1" lang="ja-JP" altLang="en-US" sz="2400"/>
        </a:p>
      </dgm:t>
    </dgm:pt>
    <dgm:pt modelId="{9CDA2DA6-1824-4610-8605-F3D3E0FC2124}" type="sibTrans" cxnId="{14E8BB95-A622-48C0-AFA5-6DEE883D58DB}">
      <dgm:prSet custT="1"/>
      <dgm:spPr/>
      <dgm:t>
        <a:bodyPr/>
        <a:lstStyle/>
        <a:p>
          <a:endParaRPr kumimoji="1" lang="ja-JP" altLang="en-US" sz="2000" dirty="0"/>
        </a:p>
      </dgm:t>
    </dgm:pt>
    <dgm:pt modelId="{DF8CDBDF-DB06-4EC2-8316-85F847951CB1}">
      <dgm:prSet phldrT="[テキスト]"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kumimoji="1" lang="en-US" altLang="ja-JP" sz="11500" dirty="0" smtClean="0"/>
            <a:t>C</a:t>
          </a:r>
          <a:endParaRPr kumimoji="1" lang="ja-JP" altLang="en-US" sz="11500" dirty="0"/>
        </a:p>
      </dgm:t>
    </dgm:pt>
    <dgm:pt modelId="{5AC4CFC0-432B-4D79-9FC7-3884F7D645BC}" type="parTrans" cxnId="{A0D65249-6F09-4002-BA40-708572EC6905}">
      <dgm:prSet/>
      <dgm:spPr/>
      <dgm:t>
        <a:bodyPr/>
        <a:lstStyle/>
        <a:p>
          <a:endParaRPr kumimoji="1" lang="ja-JP" altLang="en-US" sz="2400"/>
        </a:p>
      </dgm:t>
    </dgm:pt>
    <dgm:pt modelId="{54DDE366-6F28-4749-94B3-27A27AAF694B}" type="sibTrans" cxnId="{A0D65249-6F09-4002-BA40-708572EC6905}">
      <dgm:prSet custT="1"/>
      <dgm:spPr/>
      <dgm:t>
        <a:bodyPr/>
        <a:lstStyle/>
        <a:p>
          <a:endParaRPr kumimoji="1" lang="ja-JP" altLang="en-US" sz="2000" dirty="0"/>
        </a:p>
      </dgm:t>
    </dgm:pt>
    <dgm:pt modelId="{C07EA2C7-2728-4D03-A3A8-B3286AC29E59}">
      <dgm:prSet phldrT="[テキスト]" custT="1">
        <dgm:style>
          <a:lnRef idx="2">
            <a:schemeClr val="accent4">
              <a:shade val="50000"/>
            </a:schemeClr>
          </a:lnRef>
          <a:fillRef idx="1">
            <a:schemeClr val="accent4"/>
          </a:fillRef>
          <a:effectRef idx="0">
            <a:schemeClr val="accent4"/>
          </a:effectRef>
          <a:fontRef idx="minor">
            <a:schemeClr val="lt1"/>
          </a:fontRef>
        </dgm:style>
      </dgm:prSet>
      <dgm:spPr>
        <a:solidFill>
          <a:srgbClr val="C00000"/>
        </a:solidFill>
      </dgm:spPr>
      <dgm:t>
        <a:bodyPr/>
        <a:lstStyle/>
        <a:p>
          <a:r>
            <a:rPr kumimoji="1" lang="ja-JP" altLang="en-US" sz="3600" dirty="0" smtClean="0"/>
            <a:t>問題解決</a:t>
          </a:r>
          <a:endParaRPr kumimoji="1" lang="ja-JP" altLang="en-US" sz="3600" dirty="0"/>
        </a:p>
      </dgm:t>
    </dgm:pt>
    <dgm:pt modelId="{5C55E5BC-A48A-4EE9-BBED-4A6AAB89D3CB}" type="parTrans" cxnId="{3DAEFE0D-F683-4AFC-9C14-42A7606B3A1F}">
      <dgm:prSet/>
      <dgm:spPr/>
      <dgm:t>
        <a:bodyPr/>
        <a:lstStyle/>
        <a:p>
          <a:endParaRPr kumimoji="1" lang="ja-JP" altLang="en-US"/>
        </a:p>
      </dgm:t>
    </dgm:pt>
    <dgm:pt modelId="{3DA510F3-4175-4BAB-8C04-01902C3DC5A0}" type="sibTrans" cxnId="{3DAEFE0D-F683-4AFC-9C14-42A7606B3A1F}">
      <dgm:prSet/>
      <dgm:spPr/>
      <dgm:t>
        <a:bodyPr/>
        <a:lstStyle/>
        <a:p>
          <a:endParaRPr kumimoji="1" lang="ja-JP" altLang="en-US" dirty="0"/>
        </a:p>
      </dgm:t>
    </dgm:pt>
    <dgm:pt modelId="{C77C5A75-F51C-4D00-9B14-3C616B4EC9ED}" type="pres">
      <dgm:prSet presAssocID="{C8CA4499-CC8F-44EE-824E-99329A3FCD83}" presName="cycle" presStyleCnt="0">
        <dgm:presLayoutVars>
          <dgm:dir/>
          <dgm:resizeHandles val="exact"/>
        </dgm:presLayoutVars>
      </dgm:prSet>
      <dgm:spPr/>
      <dgm:t>
        <a:bodyPr/>
        <a:lstStyle/>
        <a:p>
          <a:endParaRPr kumimoji="1" lang="ja-JP" altLang="en-US"/>
        </a:p>
      </dgm:t>
    </dgm:pt>
    <dgm:pt modelId="{251EBE37-2592-48D6-AAA7-57D81595AB37}" type="pres">
      <dgm:prSet presAssocID="{D020EE54-7603-4E1E-9096-C2B299C8FDAE}" presName="node" presStyleLbl="node1" presStyleIdx="0" presStyleCnt="6" custRadScaleRad="105793" custRadScaleInc="-6136">
        <dgm:presLayoutVars>
          <dgm:bulletEnabled val="1"/>
        </dgm:presLayoutVars>
      </dgm:prSet>
      <dgm:spPr/>
      <dgm:t>
        <a:bodyPr/>
        <a:lstStyle/>
        <a:p>
          <a:endParaRPr kumimoji="1" lang="ja-JP" altLang="en-US"/>
        </a:p>
      </dgm:t>
    </dgm:pt>
    <dgm:pt modelId="{E45D50AA-8568-4DD0-B5B0-FA1411946E53}" type="pres">
      <dgm:prSet presAssocID="{94557BD7-FF55-4668-8C48-25B8EE88342B}" presName="sibTrans" presStyleLbl="sibTrans2D1" presStyleIdx="0" presStyleCnt="6"/>
      <dgm:spPr/>
      <dgm:t>
        <a:bodyPr/>
        <a:lstStyle/>
        <a:p>
          <a:endParaRPr kumimoji="1" lang="ja-JP" altLang="en-US"/>
        </a:p>
      </dgm:t>
    </dgm:pt>
    <dgm:pt modelId="{0944D730-7A55-4CF8-BFC8-4885B3D37D05}" type="pres">
      <dgm:prSet presAssocID="{94557BD7-FF55-4668-8C48-25B8EE88342B}" presName="connectorText" presStyleLbl="sibTrans2D1" presStyleIdx="0" presStyleCnt="6"/>
      <dgm:spPr/>
      <dgm:t>
        <a:bodyPr/>
        <a:lstStyle/>
        <a:p>
          <a:endParaRPr kumimoji="1" lang="ja-JP" altLang="en-US"/>
        </a:p>
      </dgm:t>
    </dgm:pt>
    <dgm:pt modelId="{1BA40A19-CABA-4A33-AD86-AD577ED2B79E}" type="pres">
      <dgm:prSet presAssocID="{14BFE79D-E651-43A4-B19B-2948E9397B30}" presName="node" presStyleLbl="node1" presStyleIdx="1" presStyleCnt="6" custRadScaleRad="99021" custRadScaleInc="-1934">
        <dgm:presLayoutVars>
          <dgm:bulletEnabled val="1"/>
        </dgm:presLayoutVars>
      </dgm:prSet>
      <dgm:spPr/>
      <dgm:t>
        <a:bodyPr/>
        <a:lstStyle/>
        <a:p>
          <a:endParaRPr kumimoji="1" lang="ja-JP" altLang="en-US"/>
        </a:p>
      </dgm:t>
    </dgm:pt>
    <dgm:pt modelId="{80A4A815-7827-4BB4-939D-54D49568B15D}" type="pres">
      <dgm:prSet presAssocID="{C6CF562B-95CB-4FBB-87BD-F46A788B0F7E}" presName="sibTrans" presStyleLbl="sibTrans2D1" presStyleIdx="1" presStyleCnt="6"/>
      <dgm:spPr/>
      <dgm:t>
        <a:bodyPr/>
        <a:lstStyle/>
        <a:p>
          <a:endParaRPr kumimoji="1" lang="ja-JP" altLang="en-US"/>
        </a:p>
      </dgm:t>
    </dgm:pt>
    <dgm:pt modelId="{7831B22C-AB23-4835-86AB-826C4DBFCD6B}" type="pres">
      <dgm:prSet presAssocID="{C6CF562B-95CB-4FBB-87BD-F46A788B0F7E}" presName="connectorText" presStyleLbl="sibTrans2D1" presStyleIdx="1" presStyleCnt="6"/>
      <dgm:spPr/>
      <dgm:t>
        <a:bodyPr/>
        <a:lstStyle/>
        <a:p>
          <a:endParaRPr kumimoji="1" lang="ja-JP" altLang="en-US"/>
        </a:p>
      </dgm:t>
    </dgm:pt>
    <dgm:pt modelId="{D10C2C3F-B8FF-48DC-A19E-C9FB9E0178AB}" type="pres">
      <dgm:prSet presAssocID="{1EA05A56-1BB5-4F73-B911-9AAD9E7D2FA1}" presName="node" presStyleLbl="node1" presStyleIdx="2" presStyleCnt="6" custRadScaleRad="98552" custRadScaleInc="915">
        <dgm:presLayoutVars>
          <dgm:bulletEnabled val="1"/>
        </dgm:presLayoutVars>
      </dgm:prSet>
      <dgm:spPr/>
      <dgm:t>
        <a:bodyPr/>
        <a:lstStyle/>
        <a:p>
          <a:endParaRPr kumimoji="1" lang="ja-JP" altLang="en-US"/>
        </a:p>
      </dgm:t>
    </dgm:pt>
    <dgm:pt modelId="{CE912FEE-5B7E-4DA7-AC29-F9274B1B0B34}" type="pres">
      <dgm:prSet presAssocID="{79DB2E5A-6012-4629-9D79-54A008472CD0}" presName="sibTrans" presStyleLbl="sibTrans2D1" presStyleIdx="2" presStyleCnt="6"/>
      <dgm:spPr/>
      <dgm:t>
        <a:bodyPr/>
        <a:lstStyle/>
        <a:p>
          <a:endParaRPr kumimoji="1" lang="ja-JP" altLang="en-US"/>
        </a:p>
      </dgm:t>
    </dgm:pt>
    <dgm:pt modelId="{AD309FC3-8B13-465A-8A0B-C25FE9D55991}" type="pres">
      <dgm:prSet presAssocID="{79DB2E5A-6012-4629-9D79-54A008472CD0}" presName="connectorText" presStyleLbl="sibTrans2D1" presStyleIdx="2" presStyleCnt="6"/>
      <dgm:spPr/>
      <dgm:t>
        <a:bodyPr/>
        <a:lstStyle/>
        <a:p>
          <a:endParaRPr kumimoji="1" lang="ja-JP" altLang="en-US"/>
        </a:p>
      </dgm:t>
    </dgm:pt>
    <dgm:pt modelId="{21120B89-0DAC-4427-99E5-01D920E47B01}" type="pres">
      <dgm:prSet presAssocID="{528CEB05-1100-4F48-9DFA-486047F0570B}" presName="node" presStyleLbl="node1" presStyleIdx="3" presStyleCnt="6" custRadScaleRad="101754" custRadScaleInc="600">
        <dgm:presLayoutVars>
          <dgm:bulletEnabled val="1"/>
        </dgm:presLayoutVars>
      </dgm:prSet>
      <dgm:spPr/>
      <dgm:t>
        <a:bodyPr/>
        <a:lstStyle/>
        <a:p>
          <a:endParaRPr kumimoji="1" lang="ja-JP" altLang="en-US"/>
        </a:p>
      </dgm:t>
    </dgm:pt>
    <dgm:pt modelId="{C029F547-1F2C-420E-950D-CF8793F44535}" type="pres">
      <dgm:prSet presAssocID="{9CDA2DA6-1824-4610-8605-F3D3E0FC2124}" presName="sibTrans" presStyleLbl="sibTrans2D1" presStyleIdx="3" presStyleCnt="6"/>
      <dgm:spPr/>
      <dgm:t>
        <a:bodyPr/>
        <a:lstStyle/>
        <a:p>
          <a:endParaRPr kumimoji="1" lang="ja-JP" altLang="en-US"/>
        </a:p>
      </dgm:t>
    </dgm:pt>
    <dgm:pt modelId="{09ED944F-4B62-4EC6-880B-2475297A91ED}" type="pres">
      <dgm:prSet presAssocID="{9CDA2DA6-1824-4610-8605-F3D3E0FC2124}" presName="connectorText" presStyleLbl="sibTrans2D1" presStyleIdx="3" presStyleCnt="6"/>
      <dgm:spPr/>
      <dgm:t>
        <a:bodyPr/>
        <a:lstStyle/>
        <a:p>
          <a:endParaRPr kumimoji="1" lang="ja-JP" altLang="en-US"/>
        </a:p>
      </dgm:t>
    </dgm:pt>
    <dgm:pt modelId="{26C16D7F-7EB3-453A-9F21-F36EAD616949}" type="pres">
      <dgm:prSet presAssocID="{DF8CDBDF-DB06-4EC2-8316-85F847951CB1}" presName="node" presStyleLbl="node1" presStyleIdx="4" presStyleCnt="6">
        <dgm:presLayoutVars>
          <dgm:bulletEnabled val="1"/>
        </dgm:presLayoutVars>
      </dgm:prSet>
      <dgm:spPr/>
      <dgm:t>
        <a:bodyPr/>
        <a:lstStyle/>
        <a:p>
          <a:endParaRPr kumimoji="1" lang="ja-JP" altLang="en-US"/>
        </a:p>
      </dgm:t>
    </dgm:pt>
    <dgm:pt modelId="{9A6A3478-F1BA-44EC-8007-E81B4F56C5BA}" type="pres">
      <dgm:prSet presAssocID="{54DDE366-6F28-4749-94B3-27A27AAF694B}" presName="sibTrans" presStyleLbl="sibTrans2D1" presStyleIdx="4" presStyleCnt="6"/>
      <dgm:spPr/>
      <dgm:t>
        <a:bodyPr/>
        <a:lstStyle/>
        <a:p>
          <a:endParaRPr kumimoji="1" lang="ja-JP" altLang="en-US"/>
        </a:p>
      </dgm:t>
    </dgm:pt>
    <dgm:pt modelId="{D6B58E59-0950-4AA3-82FE-02B4465FCF0F}" type="pres">
      <dgm:prSet presAssocID="{54DDE366-6F28-4749-94B3-27A27AAF694B}" presName="connectorText" presStyleLbl="sibTrans2D1" presStyleIdx="4" presStyleCnt="6"/>
      <dgm:spPr/>
      <dgm:t>
        <a:bodyPr/>
        <a:lstStyle/>
        <a:p>
          <a:endParaRPr kumimoji="1" lang="ja-JP" altLang="en-US"/>
        </a:p>
      </dgm:t>
    </dgm:pt>
    <dgm:pt modelId="{B5AD1FD3-4B10-4F05-8738-9ACB29EFCA8A}" type="pres">
      <dgm:prSet presAssocID="{C07EA2C7-2728-4D03-A3A8-B3286AC29E59}" presName="node" presStyleLbl="node1" presStyleIdx="5" presStyleCnt="6">
        <dgm:presLayoutVars>
          <dgm:bulletEnabled val="1"/>
        </dgm:presLayoutVars>
      </dgm:prSet>
      <dgm:spPr/>
      <dgm:t>
        <a:bodyPr/>
        <a:lstStyle/>
        <a:p>
          <a:endParaRPr kumimoji="1" lang="ja-JP" altLang="en-US"/>
        </a:p>
      </dgm:t>
    </dgm:pt>
    <dgm:pt modelId="{93E4FA86-5509-4B1C-8607-4BAF860D571E}" type="pres">
      <dgm:prSet presAssocID="{3DA510F3-4175-4BAB-8C04-01902C3DC5A0}" presName="sibTrans" presStyleLbl="sibTrans2D1" presStyleIdx="5" presStyleCnt="6"/>
      <dgm:spPr/>
      <dgm:t>
        <a:bodyPr/>
        <a:lstStyle/>
        <a:p>
          <a:endParaRPr kumimoji="1" lang="ja-JP" altLang="en-US"/>
        </a:p>
      </dgm:t>
    </dgm:pt>
    <dgm:pt modelId="{FCD49956-01F4-4009-9BD4-B0C16FC9E43E}" type="pres">
      <dgm:prSet presAssocID="{3DA510F3-4175-4BAB-8C04-01902C3DC5A0}" presName="connectorText" presStyleLbl="sibTrans2D1" presStyleIdx="5" presStyleCnt="6"/>
      <dgm:spPr/>
      <dgm:t>
        <a:bodyPr/>
        <a:lstStyle/>
        <a:p>
          <a:endParaRPr kumimoji="1" lang="ja-JP" altLang="en-US"/>
        </a:p>
      </dgm:t>
    </dgm:pt>
  </dgm:ptLst>
  <dgm:cxnLst>
    <dgm:cxn modelId="{CBBE6E68-BEE6-42C6-B3DB-00F4B7866D31}" type="presOf" srcId="{94557BD7-FF55-4668-8C48-25B8EE88342B}" destId="{0944D730-7A55-4CF8-BFC8-4885B3D37D05}" srcOrd="1" destOrd="0" presId="urn:microsoft.com/office/officeart/2005/8/layout/cycle2"/>
    <dgm:cxn modelId="{4EF2B3C2-4F08-4F4C-9075-9761AD1905A8}" type="presOf" srcId="{C6CF562B-95CB-4FBB-87BD-F46A788B0F7E}" destId="{7831B22C-AB23-4835-86AB-826C4DBFCD6B}" srcOrd="1" destOrd="0" presId="urn:microsoft.com/office/officeart/2005/8/layout/cycle2"/>
    <dgm:cxn modelId="{89674D1C-C8D1-4F86-A76A-6AC75723FAFD}" type="presOf" srcId="{14BFE79D-E651-43A4-B19B-2948E9397B30}" destId="{1BA40A19-CABA-4A33-AD86-AD577ED2B79E}" srcOrd="0" destOrd="0" presId="urn:microsoft.com/office/officeart/2005/8/layout/cycle2"/>
    <dgm:cxn modelId="{AAE6B999-96AC-4AE6-8B44-24F368F49AD0}" type="presOf" srcId="{D020EE54-7603-4E1E-9096-C2B299C8FDAE}" destId="{251EBE37-2592-48D6-AAA7-57D81595AB37}" srcOrd="0" destOrd="0" presId="urn:microsoft.com/office/officeart/2005/8/layout/cycle2"/>
    <dgm:cxn modelId="{A0D65249-6F09-4002-BA40-708572EC6905}" srcId="{C8CA4499-CC8F-44EE-824E-99329A3FCD83}" destId="{DF8CDBDF-DB06-4EC2-8316-85F847951CB1}" srcOrd="4" destOrd="0" parTransId="{5AC4CFC0-432B-4D79-9FC7-3884F7D645BC}" sibTransId="{54DDE366-6F28-4749-94B3-27A27AAF694B}"/>
    <dgm:cxn modelId="{4CE2CCE4-0376-4413-8261-B0907D785204}" srcId="{C8CA4499-CC8F-44EE-824E-99329A3FCD83}" destId="{D020EE54-7603-4E1E-9096-C2B299C8FDAE}" srcOrd="0" destOrd="0" parTransId="{2E8836F8-14CA-4771-B665-28E8152C58E5}" sibTransId="{94557BD7-FF55-4668-8C48-25B8EE88342B}"/>
    <dgm:cxn modelId="{BF99281F-38A1-40C6-9385-AB38FEC948A7}" type="presOf" srcId="{9CDA2DA6-1824-4610-8605-F3D3E0FC2124}" destId="{09ED944F-4B62-4EC6-880B-2475297A91ED}" srcOrd="1" destOrd="0" presId="urn:microsoft.com/office/officeart/2005/8/layout/cycle2"/>
    <dgm:cxn modelId="{1B7028EF-8353-4DDF-9F9A-E627F73BC0F8}" srcId="{C8CA4499-CC8F-44EE-824E-99329A3FCD83}" destId="{14BFE79D-E651-43A4-B19B-2948E9397B30}" srcOrd="1" destOrd="0" parTransId="{90D69B2A-4FB8-4597-BB63-EE7FA87C97DE}" sibTransId="{C6CF562B-95CB-4FBB-87BD-F46A788B0F7E}"/>
    <dgm:cxn modelId="{034FE756-8EAD-4E24-B106-70A62379BF4C}" type="presOf" srcId="{79DB2E5A-6012-4629-9D79-54A008472CD0}" destId="{CE912FEE-5B7E-4DA7-AC29-F9274B1B0B34}" srcOrd="0" destOrd="0" presId="urn:microsoft.com/office/officeart/2005/8/layout/cycle2"/>
    <dgm:cxn modelId="{45B7550D-EF38-4C97-8A36-9B510D791213}" type="presOf" srcId="{3DA510F3-4175-4BAB-8C04-01902C3DC5A0}" destId="{93E4FA86-5509-4B1C-8607-4BAF860D571E}" srcOrd="0" destOrd="0" presId="urn:microsoft.com/office/officeart/2005/8/layout/cycle2"/>
    <dgm:cxn modelId="{A4A876C5-0F4E-4B97-B3C1-4CD10FB78A08}" type="presOf" srcId="{528CEB05-1100-4F48-9DFA-486047F0570B}" destId="{21120B89-0DAC-4427-99E5-01D920E47B01}" srcOrd="0" destOrd="0" presId="urn:microsoft.com/office/officeart/2005/8/layout/cycle2"/>
    <dgm:cxn modelId="{0FA209FE-8DBC-4575-965C-E86ED82FCA9C}" type="presOf" srcId="{DF8CDBDF-DB06-4EC2-8316-85F847951CB1}" destId="{26C16D7F-7EB3-453A-9F21-F36EAD616949}" srcOrd="0" destOrd="0" presId="urn:microsoft.com/office/officeart/2005/8/layout/cycle2"/>
    <dgm:cxn modelId="{F4CF7E68-78B4-46AD-88B8-CBBF53B84F43}" type="presOf" srcId="{3DA510F3-4175-4BAB-8C04-01902C3DC5A0}" destId="{FCD49956-01F4-4009-9BD4-B0C16FC9E43E}" srcOrd="1" destOrd="0" presId="urn:microsoft.com/office/officeart/2005/8/layout/cycle2"/>
    <dgm:cxn modelId="{3DAEFE0D-F683-4AFC-9C14-42A7606B3A1F}" srcId="{C8CA4499-CC8F-44EE-824E-99329A3FCD83}" destId="{C07EA2C7-2728-4D03-A3A8-B3286AC29E59}" srcOrd="5" destOrd="0" parTransId="{5C55E5BC-A48A-4EE9-BBED-4A6AAB89D3CB}" sibTransId="{3DA510F3-4175-4BAB-8C04-01902C3DC5A0}"/>
    <dgm:cxn modelId="{BFE234F8-35F3-40F3-BA34-0A75B9EE2997}" type="presOf" srcId="{C07EA2C7-2728-4D03-A3A8-B3286AC29E59}" destId="{B5AD1FD3-4B10-4F05-8738-9ACB29EFCA8A}" srcOrd="0" destOrd="0" presId="urn:microsoft.com/office/officeart/2005/8/layout/cycle2"/>
    <dgm:cxn modelId="{70AB4DA1-91F0-46DA-81A8-44E950A4976F}" type="presOf" srcId="{94557BD7-FF55-4668-8C48-25B8EE88342B}" destId="{E45D50AA-8568-4DD0-B5B0-FA1411946E53}" srcOrd="0" destOrd="0" presId="urn:microsoft.com/office/officeart/2005/8/layout/cycle2"/>
    <dgm:cxn modelId="{4F4E54A3-5AE2-41A6-9C37-D7CB90867C81}" type="presOf" srcId="{C8CA4499-CC8F-44EE-824E-99329A3FCD83}" destId="{C77C5A75-F51C-4D00-9B14-3C616B4EC9ED}" srcOrd="0" destOrd="0" presId="urn:microsoft.com/office/officeart/2005/8/layout/cycle2"/>
    <dgm:cxn modelId="{915800E3-74B9-4854-A71F-D639CCCDFAAA}" type="presOf" srcId="{C6CF562B-95CB-4FBB-87BD-F46A788B0F7E}" destId="{80A4A815-7827-4BB4-939D-54D49568B15D}" srcOrd="0" destOrd="0" presId="urn:microsoft.com/office/officeart/2005/8/layout/cycle2"/>
    <dgm:cxn modelId="{1350E79F-EF79-47C7-ADB4-3ECBFFD59902}" type="presOf" srcId="{1EA05A56-1BB5-4F73-B911-9AAD9E7D2FA1}" destId="{D10C2C3F-B8FF-48DC-A19E-C9FB9E0178AB}" srcOrd="0" destOrd="0" presId="urn:microsoft.com/office/officeart/2005/8/layout/cycle2"/>
    <dgm:cxn modelId="{EA0654B3-3AC6-462B-8385-D74FE3D621BE}" type="presOf" srcId="{9CDA2DA6-1824-4610-8605-F3D3E0FC2124}" destId="{C029F547-1F2C-420E-950D-CF8793F44535}" srcOrd="0" destOrd="0" presId="urn:microsoft.com/office/officeart/2005/8/layout/cycle2"/>
    <dgm:cxn modelId="{D0693BFE-60F5-4D1D-9426-BB1F289B307B}" type="presOf" srcId="{54DDE366-6F28-4749-94B3-27A27AAF694B}" destId="{D6B58E59-0950-4AA3-82FE-02B4465FCF0F}" srcOrd="1" destOrd="0" presId="urn:microsoft.com/office/officeart/2005/8/layout/cycle2"/>
    <dgm:cxn modelId="{54B1E515-15F0-48A9-915A-57A559E8A9D8}" srcId="{C8CA4499-CC8F-44EE-824E-99329A3FCD83}" destId="{1EA05A56-1BB5-4F73-B911-9AAD9E7D2FA1}" srcOrd="2" destOrd="0" parTransId="{E6ABB568-259B-4DD2-89FE-0F8C2FE10F41}" sibTransId="{79DB2E5A-6012-4629-9D79-54A008472CD0}"/>
    <dgm:cxn modelId="{14E8BB95-A622-48C0-AFA5-6DEE883D58DB}" srcId="{C8CA4499-CC8F-44EE-824E-99329A3FCD83}" destId="{528CEB05-1100-4F48-9DFA-486047F0570B}" srcOrd="3" destOrd="0" parTransId="{E5A4C2AC-0A5F-48CD-9F4B-A6A40534A7EB}" sibTransId="{9CDA2DA6-1824-4610-8605-F3D3E0FC2124}"/>
    <dgm:cxn modelId="{FCDA1D9B-0E37-4DB2-BF1D-4968E55BE5F8}" type="presOf" srcId="{79DB2E5A-6012-4629-9D79-54A008472CD0}" destId="{AD309FC3-8B13-465A-8A0B-C25FE9D55991}" srcOrd="1" destOrd="0" presId="urn:microsoft.com/office/officeart/2005/8/layout/cycle2"/>
    <dgm:cxn modelId="{8A498302-E07B-4EEB-B4D4-1860D19618BE}" type="presOf" srcId="{54DDE366-6F28-4749-94B3-27A27AAF694B}" destId="{9A6A3478-F1BA-44EC-8007-E81B4F56C5BA}" srcOrd="0" destOrd="0" presId="urn:microsoft.com/office/officeart/2005/8/layout/cycle2"/>
    <dgm:cxn modelId="{52DB86C3-D2E5-4FDF-A0C8-6543A68A7C22}" type="presParOf" srcId="{C77C5A75-F51C-4D00-9B14-3C616B4EC9ED}" destId="{251EBE37-2592-48D6-AAA7-57D81595AB37}" srcOrd="0" destOrd="0" presId="urn:microsoft.com/office/officeart/2005/8/layout/cycle2"/>
    <dgm:cxn modelId="{536C190A-24C0-4171-8AD8-0A6EEF8533F2}" type="presParOf" srcId="{C77C5A75-F51C-4D00-9B14-3C616B4EC9ED}" destId="{E45D50AA-8568-4DD0-B5B0-FA1411946E53}" srcOrd="1" destOrd="0" presId="urn:microsoft.com/office/officeart/2005/8/layout/cycle2"/>
    <dgm:cxn modelId="{280102DE-2112-403E-85C8-AD7097A440A2}" type="presParOf" srcId="{E45D50AA-8568-4DD0-B5B0-FA1411946E53}" destId="{0944D730-7A55-4CF8-BFC8-4885B3D37D05}" srcOrd="0" destOrd="0" presId="urn:microsoft.com/office/officeart/2005/8/layout/cycle2"/>
    <dgm:cxn modelId="{16F0FBBC-61B6-4BC9-B083-AE20B6082957}" type="presParOf" srcId="{C77C5A75-F51C-4D00-9B14-3C616B4EC9ED}" destId="{1BA40A19-CABA-4A33-AD86-AD577ED2B79E}" srcOrd="2" destOrd="0" presId="urn:microsoft.com/office/officeart/2005/8/layout/cycle2"/>
    <dgm:cxn modelId="{98D0916C-566D-46B7-BD47-0AF7E966F8A2}" type="presParOf" srcId="{C77C5A75-F51C-4D00-9B14-3C616B4EC9ED}" destId="{80A4A815-7827-4BB4-939D-54D49568B15D}" srcOrd="3" destOrd="0" presId="urn:microsoft.com/office/officeart/2005/8/layout/cycle2"/>
    <dgm:cxn modelId="{17E02DF2-E832-4246-9C6F-95B1391247FF}" type="presParOf" srcId="{80A4A815-7827-4BB4-939D-54D49568B15D}" destId="{7831B22C-AB23-4835-86AB-826C4DBFCD6B}" srcOrd="0" destOrd="0" presId="urn:microsoft.com/office/officeart/2005/8/layout/cycle2"/>
    <dgm:cxn modelId="{1FA37872-C582-4571-AD6C-7B3A3102DAD5}" type="presParOf" srcId="{C77C5A75-F51C-4D00-9B14-3C616B4EC9ED}" destId="{D10C2C3F-B8FF-48DC-A19E-C9FB9E0178AB}" srcOrd="4" destOrd="0" presId="urn:microsoft.com/office/officeart/2005/8/layout/cycle2"/>
    <dgm:cxn modelId="{EA8BD6EA-FE8C-4EC2-B594-6ED858705A2D}" type="presParOf" srcId="{C77C5A75-F51C-4D00-9B14-3C616B4EC9ED}" destId="{CE912FEE-5B7E-4DA7-AC29-F9274B1B0B34}" srcOrd="5" destOrd="0" presId="urn:microsoft.com/office/officeart/2005/8/layout/cycle2"/>
    <dgm:cxn modelId="{7C261CF3-3EB1-487D-96B1-05850B2B8F92}" type="presParOf" srcId="{CE912FEE-5B7E-4DA7-AC29-F9274B1B0B34}" destId="{AD309FC3-8B13-465A-8A0B-C25FE9D55991}" srcOrd="0" destOrd="0" presId="urn:microsoft.com/office/officeart/2005/8/layout/cycle2"/>
    <dgm:cxn modelId="{C88E5630-7E81-463C-8738-5EC57C921C08}" type="presParOf" srcId="{C77C5A75-F51C-4D00-9B14-3C616B4EC9ED}" destId="{21120B89-0DAC-4427-99E5-01D920E47B01}" srcOrd="6" destOrd="0" presId="urn:microsoft.com/office/officeart/2005/8/layout/cycle2"/>
    <dgm:cxn modelId="{413F8AD1-0335-4B21-AAB4-EFB36624C0AE}" type="presParOf" srcId="{C77C5A75-F51C-4D00-9B14-3C616B4EC9ED}" destId="{C029F547-1F2C-420E-950D-CF8793F44535}" srcOrd="7" destOrd="0" presId="urn:microsoft.com/office/officeart/2005/8/layout/cycle2"/>
    <dgm:cxn modelId="{A4176F53-B9FB-4058-BCED-2FFB11BF8B38}" type="presParOf" srcId="{C029F547-1F2C-420E-950D-CF8793F44535}" destId="{09ED944F-4B62-4EC6-880B-2475297A91ED}" srcOrd="0" destOrd="0" presId="urn:microsoft.com/office/officeart/2005/8/layout/cycle2"/>
    <dgm:cxn modelId="{AB94ED59-2E15-4681-B703-17B0AE12469C}" type="presParOf" srcId="{C77C5A75-F51C-4D00-9B14-3C616B4EC9ED}" destId="{26C16D7F-7EB3-453A-9F21-F36EAD616949}" srcOrd="8" destOrd="0" presId="urn:microsoft.com/office/officeart/2005/8/layout/cycle2"/>
    <dgm:cxn modelId="{552B833D-183B-48C2-997E-B165049BD425}" type="presParOf" srcId="{C77C5A75-F51C-4D00-9B14-3C616B4EC9ED}" destId="{9A6A3478-F1BA-44EC-8007-E81B4F56C5BA}" srcOrd="9" destOrd="0" presId="urn:microsoft.com/office/officeart/2005/8/layout/cycle2"/>
    <dgm:cxn modelId="{E728D440-12D2-40A8-9141-2C5F7210B89F}" type="presParOf" srcId="{9A6A3478-F1BA-44EC-8007-E81B4F56C5BA}" destId="{D6B58E59-0950-4AA3-82FE-02B4465FCF0F}" srcOrd="0" destOrd="0" presId="urn:microsoft.com/office/officeart/2005/8/layout/cycle2"/>
    <dgm:cxn modelId="{764E2861-34BA-431D-95F8-B73B0DA5F753}" type="presParOf" srcId="{C77C5A75-F51C-4D00-9B14-3C616B4EC9ED}" destId="{B5AD1FD3-4B10-4F05-8738-9ACB29EFCA8A}" srcOrd="10" destOrd="0" presId="urn:microsoft.com/office/officeart/2005/8/layout/cycle2"/>
    <dgm:cxn modelId="{2D983797-82D3-4096-99A3-844636F8934E}" type="presParOf" srcId="{C77C5A75-F51C-4D00-9B14-3C616B4EC9ED}" destId="{93E4FA86-5509-4B1C-8607-4BAF860D571E}" srcOrd="11" destOrd="0" presId="urn:microsoft.com/office/officeart/2005/8/layout/cycle2"/>
    <dgm:cxn modelId="{06A1CE27-0969-44E3-BEFB-B839CF880F18}" type="presParOf" srcId="{93E4FA86-5509-4B1C-8607-4BAF860D571E}" destId="{FCD49956-01F4-4009-9BD4-B0C16FC9E43E}"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96BA3-F514-4FAD-9C3F-0B522178C07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39F78C52-1342-479E-9B9D-E2D364D0C95F}">
      <dgm:prSet phldrT="[テキスト]"/>
      <dgm:spPr/>
      <dgm:t>
        <a:bodyPr/>
        <a:lstStyle/>
        <a:p>
          <a:r>
            <a:rPr kumimoji="1" lang="ja-JP" altLang="en-US" dirty="0" smtClean="0"/>
            <a:t>対自</a:t>
          </a:r>
          <a:endParaRPr kumimoji="1" lang="ja-JP" altLang="en-US" dirty="0"/>
        </a:p>
      </dgm:t>
    </dgm:pt>
    <dgm:pt modelId="{A96BC5BB-F1A1-4B2A-A40C-C80CC04EFB47}" type="parTrans" cxnId="{7248939C-794F-4662-9CE5-52D87A140B05}">
      <dgm:prSet/>
      <dgm:spPr/>
      <dgm:t>
        <a:bodyPr/>
        <a:lstStyle/>
        <a:p>
          <a:endParaRPr kumimoji="1" lang="ja-JP" altLang="en-US"/>
        </a:p>
      </dgm:t>
    </dgm:pt>
    <dgm:pt modelId="{0A1D132A-95DA-4B2E-BE66-6C36949BFA02}" type="sibTrans" cxnId="{7248939C-794F-4662-9CE5-52D87A140B05}">
      <dgm:prSet/>
      <dgm:spPr/>
      <dgm:t>
        <a:bodyPr/>
        <a:lstStyle/>
        <a:p>
          <a:endParaRPr kumimoji="1" lang="ja-JP" altLang="en-US"/>
        </a:p>
      </dgm:t>
    </dgm:pt>
    <dgm:pt modelId="{5E2A0EB0-A9DF-468C-98F9-63A651752136}">
      <dgm:prSet phldrT="[テキスト]" custT="1"/>
      <dgm:spPr/>
      <dgm:t>
        <a:bodyPr/>
        <a:lstStyle/>
        <a:p>
          <a:r>
            <a:rPr kumimoji="1" lang="ja-JP" altLang="en-US" sz="3200" dirty="0" smtClean="0"/>
            <a:t>自己理解（学生個人の「職業への構え」の育成）</a:t>
          </a:r>
          <a:endParaRPr kumimoji="1" lang="ja-JP" altLang="en-US" sz="3200" dirty="0"/>
        </a:p>
      </dgm:t>
    </dgm:pt>
    <dgm:pt modelId="{FDFD2034-9A65-416E-847C-E744E2F1348D}" type="parTrans" cxnId="{564A4BD3-7958-4ECE-8891-16A16290883F}">
      <dgm:prSet/>
      <dgm:spPr/>
      <dgm:t>
        <a:bodyPr/>
        <a:lstStyle/>
        <a:p>
          <a:endParaRPr kumimoji="1" lang="ja-JP" altLang="en-US"/>
        </a:p>
      </dgm:t>
    </dgm:pt>
    <dgm:pt modelId="{9B48CCD3-1B3A-4340-A303-FE1DCDFF20A8}" type="sibTrans" cxnId="{564A4BD3-7958-4ECE-8891-16A16290883F}">
      <dgm:prSet/>
      <dgm:spPr/>
      <dgm:t>
        <a:bodyPr/>
        <a:lstStyle/>
        <a:p>
          <a:endParaRPr kumimoji="1" lang="ja-JP" altLang="en-US"/>
        </a:p>
      </dgm:t>
    </dgm:pt>
    <dgm:pt modelId="{2C36EF7A-3EFA-4AF2-A431-42568DC163D7}">
      <dgm:prSet phldrT="[テキスト]"/>
      <dgm:spPr/>
      <dgm:t>
        <a:bodyPr/>
        <a:lstStyle/>
        <a:p>
          <a:r>
            <a:rPr kumimoji="1" lang="ja-JP" altLang="en-US" dirty="0" smtClean="0"/>
            <a:t>対他者</a:t>
          </a:r>
          <a:endParaRPr kumimoji="1" lang="ja-JP" altLang="en-US" dirty="0"/>
        </a:p>
      </dgm:t>
    </dgm:pt>
    <dgm:pt modelId="{535E8B7F-B5B9-4A92-82A1-1F09528B0CF1}" type="parTrans" cxnId="{D89DC312-AF45-4499-88D2-EB509597B2CA}">
      <dgm:prSet/>
      <dgm:spPr/>
      <dgm:t>
        <a:bodyPr/>
        <a:lstStyle/>
        <a:p>
          <a:endParaRPr kumimoji="1" lang="ja-JP" altLang="en-US"/>
        </a:p>
      </dgm:t>
    </dgm:pt>
    <dgm:pt modelId="{A229E6A4-54E8-49A3-A8D6-5B155ED882A8}" type="sibTrans" cxnId="{D89DC312-AF45-4499-88D2-EB509597B2CA}">
      <dgm:prSet/>
      <dgm:spPr/>
      <dgm:t>
        <a:bodyPr/>
        <a:lstStyle/>
        <a:p>
          <a:endParaRPr kumimoji="1" lang="ja-JP" altLang="en-US"/>
        </a:p>
      </dgm:t>
    </dgm:pt>
    <dgm:pt modelId="{1EBAC304-031E-4AC9-8AA4-FF1B684F1E14}">
      <dgm:prSet phldrT="[テキスト]" custT="1"/>
      <dgm:spPr/>
      <dgm:t>
        <a:bodyPr/>
        <a:lstStyle/>
        <a:p>
          <a:r>
            <a:rPr kumimoji="1" lang="ja-JP" altLang="en-US" sz="2800" dirty="0" smtClean="0"/>
            <a:t>関係調整力（交信力と論理力の育成、異質対応力）</a:t>
          </a:r>
          <a:endParaRPr kumimoji="1" lang="ja-JP" altLang="en-US" sz="2800" dirty="0"/>
        </a:p>
      </dgm:t>
    </dgm:pt>
    <dgm:pt modelId="{FE63070F-A3F7-404F-904F-3685ACC0A30C}" type="parTrans" cxnId="{EFFC993C-C98A-4AF8-8273-9EFB26FA73D9}">
      <dgm:prSet/>
      <dgm:spPr/>
      <dgm:t>
        <a:bodyPr/>
        <a:lstStyle/>
        <a:p>
          <a:endParaRPr kumimoji="1" lang="ja-JP" altLang="en-US"/>
        </a:p>
      </dgm:t>
    </dgm:pt>
    <dgm:pt modelId="{88DA1ECC-0108-4518-B6F7-33282DD5DAAD}" type="sibTrans" cxnId="{EFFC993C-C98A-4AF8-8273-9EFB26FA73D9}">
      <dgm:prSet/>
      <dgm:spPr/>
      <dgm:t>
        <a:bodyPr/>
        <a:lstStyle/>
        <a:p>
          <a:endParaRPr kumimoji="1" lang="ja-JP" altLang="en-US"/>
        </a:p>
      </dgm:t>
    </dgm:pt>
    <dgm:pt modelId="{780C94F5-5F65-42E8-946A-CCC70F0102FF}">
      <dgm:prSet phldrT="[テキスト]" custT="1"/>
      <dgm:spPr/>
      <dgm:t>
        <a:bodyPr/>
        <a:lstStyle/>
        <a:p>
          <a:r>
            <a:rPr kumimoji="1" lang="ja-JP" altLang="en-US" sz="5400" dirty="0" smtClean="0"/>
            <a:t>対社会</a:t>
          </a:r>
          <a:endParaRPr kumimoji="1" lang="ja-JP" altLang="en-US" sz="5400" dirty="0"/>
        </a:p>
      </dgm:t>
    </dgm:pt>
    <dgm:pt modelId="{AD418903-7EBC-43AE-BB16-5854F0F7CD40}" type="parTrans" cxnId="{716113E5-E86A-415F-A33B-D91844002EA8}">
      <dgm:prSet/>
      <dgm:spPr/>
      <dgm:t>
        <a:bodyPr/>
        <a:lstStyle/>
        <a:p>
          <a:endParaRPr kumimoji="1" lang="ja-JP" altLang="en-US"/>
        </a:p>
      </dgm:t>
    </dgm:pt>
    <dgm:pt modelId="{DBEC71CB-1A2E-449C-99E8-72CC8715F912}" type="sibTrans" cxnId="{716113E5-E86A-415F-A33B-D91844002EA8}">
      <dgm:prSet/>
      <dgm:spPr/>
      <dgm:t>
        <a:bodyPr/>
        <a:lstStyle/>
        <a:p>
          <a:endParaRPr kumimoji="1" lang="ja-JP" altLang="en-US"/>
        </a:p>
      </dgm:t>
    </dgm:pt>
    <dgm:pt modelId="{9B579629-2757-4D60-8024-34A366BADA31}">
      <dgm:prSet phldrT="[テキスト]"/>
      <dgm:spPr/>
      <dgm:t>
        <a:bodyPr/>
        <a:lstStyle/>
        <a:p>
          <a:r>
            <a:rPr kumimoji="1" lang="ja-JP" altLang="en-US" dirty="0" smtClean="0"/>
            <a:t>職業理解（必要な職業知識と必要な職業能力の明確化）</a:t>
          </a:r>
          <a:endParaRPr kumimoji="1" lang="ja-JP" altLang="en-US" dirty="0"/>
        </a:p>
      </dgm:t>
    </dgm:pt>
    <dgm:pt modelId="{165DE8BC-1DEB-46A9-8955-187FF3671EDF}" type="parTrans" cxnId="{B3FDCEE8-2A1B-4233-9869-3A7436B3F5DA}">
      <dgm:prSet/>
      <dgm:spPr/>
      <dgm:t>
        <a:bodyPr/>
        <a:lstStyle/>
        <a:p>
          <a:endParaRPr kumimoji="1" lang="ja-JP" altLang="en-US"/>
        </a:p>
      </dgm:t>
    </dgm:pt>
    <dgm:pt modelId="{C644EEF1-A631-401A-93D2-185068520D5A}" type="sibTrans" cxnId="{B3FDCEE8-2A1B-4233-9869-3A7436B3F5DA}">
      <dgm:prSet/>
      <dgm:spPr/>
      <dgm:t>
        <a:bodyPr/>
        <a:lstStyle/>
        <a:p>
          <a:endParaRPr kumimoji="1" lang="ja-JP" altLang="en-US"/>
        </a:p>
      </dgm:t>
    </dgm:pt>
    <dgm:pt modelId="{AEB7FEBD-0EDF-4880-9DB3-BE5E4A5B10CC}" type="pres">
      <dgm:prSet presAssocID="{62996BA3-F514-4FAD-9C3F-0B522178C07F}" presName="Name0" presStyleCnt="0">
        <dgm:presLayoutVars>
          <dgm:dir/>
          <dgm:animLvl val="lvl"/>
          <dgm:resizeHandles val="exact"/>
        </dgm:presLayoutVars>
      </dgm:prSet>
      <dgm:spPr/>
      <dgm:t>
        <a:bodyPr/>
        <a:lstStyle/>
        <a:p>
          <a:endParaRPr kumimoji="1" lang="ja-JP" altLang="en-US"/>
        </a:p>
      </dgm:t>
    </dgm:pt>
    <dgm:pt modelId="{C977A152-7016-4A6E-8828-0DB6064781A6}" type="pres">
      <dgm:prSet presAssocID="{39F78C52-1342-479E-9B9D-E2D364D0C95F}" presName="linNode" presStyleCnt="0"/>
      <dgm:spPr/>
    </dgm:pt>
    <dgm:pt modelId="{ECB78A35-C795-4E60-8729-AA0852CC3FD7}" type="pres">
      <dgm:prSet presAssocID="{39F78C52-1342-479E-9B9D-E2D364D0C95F}" presName="parentText" presStyleLbl="node1" presStyleIdx="0" presStyleCnt="3">
        <dgm:presLayoutVars>
          <dgm:chMax val="1"/>
          <dgm:bulletEnabled val="1"/>
        </dgm:presLayoutVars>
      </dgm:prSet>
      <dgm:spPr/>
      <dgm:t>
        <a:bodyPr/>
        <a:lstStyle/>
        <a:p>
          <a:endParaRPr kumimoji="1" lang="ja-JP" altLang="en-US"/>
        </a:p>
      </dgm:t>
    </dgm:pt>
    <dgm:pt modelId="{01043D1D-4595-4C49-BBCF-7932FAA97EC4}" type="pres">
      <dgm:prSet presAssocID="{39F78C52-1342-479E-9B9D-E2D364D0C95F}" presName="descendantText" presStyleLbl="alignAccFollowNode1" presStyleIdx="0" presStyleCnt="3">
        <dgm:presLayoutVars>
          <dgm:bulletEnabled val="1"/>
        </dgm:presLayoutVars>
      </dgm:prSet>
      <dgm:spPr/>
      <dgm:t>
        <a:bodyPr/>
        <a:lstStyle/>
        <a:p>
          <a:endParaRPr kumimoji="1" lang="ja-JP" altLang="en-US"/>
        </a:p>
      </dgm:t>
    </dgm:pt>
    <dgm:pt modelId="{D558E61A-C747-4292-AF74-B83388DABE13}" type="pres">
      <dgm:prSet presAssocID="{0A1D132A-95DA-4B2E-BE66-6C36949BFA02}" presName="sp" presStyleCnt="0"/>
      <dgm:spPr/>
    </dgm:pt>
    <dgm:pt modelId="{600F9A0A-2FA5-413B-B947-690D5D3D2B24}" type="pres">
      <dgm:prSet presAssocID="{2C36EF7A-3EFA-4AF2-A431-42568DC163D7}" presName="linNode" presStyleCnt="0"/>
      <dgm:spPr/>
    </dgm:pt>
    <dgm:pt modelId="{AD484146-4EC0-4BE0-8C5D-F118D6764927}" type="pres">
      <dgm:prSet presAssocID="{2C36EF7A-3EFA-4AF2-A431-42568DC163D7}" presName="parentText" presStyleLbl="node1" presStyleIdx="1" presStyleCnt="3">
        <dgm:presLayoutVars>
          <dgm:chMax val="1"/>
          <dgm:bulletEnabled val="1"/>
        </dgm:presLayoutVars>
      </dgm:prSet>
      <dgm:spPr/>
      <dgm:t>
        <a:bodyPr/>
        <a:lstStyle/>
        <a:p>
          <a:endParaRPr kumimoji="1" lang="ja-JP" altLang="en-US"/>
        </a:p>
      </dgm:t>
    </dgm:pt>
    <dgm:pt modelId="{D46AE3AA-F531-40AA-8438-17A7F37640BB}" type="pres">
      <dgm:prSet presAssocID="{2C36EF7A-3EFA-4AF2-A431-42568DC163D7}" presName="descendantText" presStyleLbl="alignAccFollowNode1" presStyleIdx="1" presStyleCnt="3">
        <dgm:presLayoutVars>
          <dgm:bulletEnabled val="1"/>
        </dgm:presLayoutVars>
      </dgm:prSet>
      <dgm:spPr/>
      <dgm:t>
        <a:bodyPr/>
        <a:lstStyle/>
        <a:p>
          <a:endParaRPr kumimoji="1" lang="ja-JP" altLang="en-US"/>
        </a:p>
      </dgm:t>
    </dgm:pt>
    <dgm:pt modelId="{CAB3BE2E-0039-4801-BF20-76FC40C4DEC7}" type="pres">
      <dgm:prSet presAssocID="{A229E6A4-54E8-49A3-A8D6-5B155ED882A8}" presName="sp" presStyleCnt="0"/>
      <dgm:spPr/>
    </dgm:pt>
    <dgm:pt modelId="{50300815-80E2-4C0F-AC8D-5410442B820C}" type="pres">
      <dgm:prSet presAssocID="{780C94F5-5F65-42E8-946A-CCC70F0102FF}" presName="linNode" presStyleCnt="0"/>
      <dgm:spPr/>
    </dgm:pt>
    <dgm:pt modelId="{D6F70BFB-B6C6-487D-82D1-34535F5E7C93}" type="pres">
      <dgm:prSet presAssocID="{780C94F5-5F65-42E8-946A-CCC70F0102FF}" presName="parentText" presStyleLbl="node1" presStyleIdx="2" presStyleCnt="3">
        <dgm:presLayoutVars>
          <dgm:chMax val="1"/>
          <dgm:bulletEnabled val="1"/>
        </dgm:presLayoutVars>
      </dgm:prSet>
      <dgm:spPr/>
      <dgm:t>
        <a:bodyPr/>
        <a:lstStyle/>
        <a:p>
          <a:endParaRPr kumimoji="1" lang="ja-JP" altLang="en-US"/>
        </a:p>
      </dgm:t>
    </dgm:pt>
    <dgm:pt modelId="{58585A69-B18C-4A38-9931-573CD41D99B4}" type="pres">
      <dgm:prSet presAssocID="{780C94F5-5F65-42E8-946A-CCC70F0102FF}" presName="descendantText" presStyleLbl="alignAccFollowNode1" presStyleIdx="2" presStyleCnt="3">
        <dgm:presLayoutVars>
          <dgm:bulletEnabled val="1"/>
        </dgm:presLayoutVars>
      </dgm:prSet>
      <dgm:spPr/>
      <dgm:t>
        <a:bodyPr/>
        <a:lstStyle/>
        <a:p>
          <a:endParaRPr kumimoji="1" lang="ja-JP" altLang="en-US"/>
        </a:p>
      </dgm:t>
    </dgm:pt>
  </dgm:ptLst>
  <dgm:cxnLst>
    <dgm:cxn modelId="{A9A9A8CA-16BC-4AEA-A2FE-DF1E141C0F1F}" type="presOf" srcId="{9B579629-2757-4D60-8024-34A366BADA31}" destId="{58585A69-B18C-4A38-9931-573CD41D99B4}" srcOrd="0" destOrd="0" presId="urn:microsoft.com/office/officeart/2005/8/layout/vList5"/>
    <dgm:cxn modelId="{D89DC312-AF45-4499-88D2-EB509597B2CA}" srcId="{62996BA3-F514-4FAD-9C3F-0B522178C07F}" destId="{2C36EF7A-3EFA-4AF2-A431-42568DC163D7}" srcOrd="1" destOrd="0" parTransId="{535E8B7F-B5B9-4A92-82A1-1F09528B0CF1}" sibTransId="{A229E6A4-54E8-49A3-A8D6-5B155ED882A8}"/>
    <dgm:cxn modelId="{36A2D7BD-3530-4B7B-8C38-10C18950F4C1}" type="presOf" srcId="{39F78C52-1342-479E-9B9D-E2D364D0C95F}" destId="{ECB78A35-C795-4E60-8729-AA0852CC3FD7}" srcOrd="0" destOrd="0" presId="urn:microsoft.com/office/officeart/2005/8/layout/vList5"/>
    <dgm:cxn modelId="{C19CFDC3-75E6-48DB-81DA-91A447F03600}" type="presOf" srcId="{2C36EF7A-3EFA-4AF2-A431-42568DC163D7}" destId="{AD484146-4EC0-4BE0-8C5D-F118D6764927}" srcOrd="0" destOrd="0" presId="urn:microsoft.com/office/officeart/2005/8/layout/vList5"/>
    <dgm:cxn modelId="{BBF2BCB1-FC76-44DF-A3A1-0D4356100269}" type="presOf" srcId="{1EBAC304-031E-4AC9-8AA4-FF1B684F1E14}" destId="{D46AE3AA-F531-40AA-8438-17A7F37640BB}" srcOrd="0" destOrd="0" presId="urn:microsoft.com/office/officeart/2005/8/layout/vList5"/>
    <dgm:cxn modelId="{CA8DFC09-3FB4-469A-888B-6BC2434D8351}" type="presOf" srcId="{5E2A0EB0-A9DF-468C-98F9-63A651752136}" destId="{01043D1D-4595-4C49-BBCF-7932FAA97EC4}" srcOrd="0" destOrd="0" presId="urn:microsoft.com/office/officeart/2005/8/layout/vList5"/>
    <dgm:cxn modelId="{564A4BD3-7958-4ECE-8891-16A16290883F}" srcId="{39F78C52-1342-479E-9B9D-E2D364D0C95F}" destId="{5E2A0EB0-A9DF-468C-98F9-63A651752136}" srcOrd="0" destOrd="0" parTransId="{FDFD2034-9A65-416E-847C-E744E2F1348D}" sibTransId="{9B48CCD3-1B3A-4340-A303-FE1DCDFF20A8}"/>
    <dgm:cxn modelId="{CFE23F34-4F42-4566-A298-E24323897708}" type="presOf" srcId="{780C94F5-5F65-42E8-946A-CCC70F0102FF}" destId="{D6F70BFB-B6C6-487D-82D1-34535F5E7C93}" srcOrd="0" destOrd="0" presId="urn:microsoft.com/office/officeart/2005/8/layout/vList5"/>
    <dgm:cxn modelId="{EFFC993C-C98A-4AF8-8273-9EFB26FA73D9}" srcId="{2C36EF7A-3EFA-4AF2-A431-42568DC163D7}" destId="{1EBAC304-031E-4AC9-8AA4-FF1B684F1E14}" srcOrd="0" destOrd="0" parTransId="{FE63070F-A3F7-404F-904F-3685ACC0A30C}" sibTransId="{88DA1ECC-0108-4518-B6F7-33282DD5DAAD}"/>
    <dgm:cxn modelId="{7248939C-794F-4662-9CE5-52D87A140B05}" srcId="{62996BA3-F514-4FAD-9C3F-0B522178C07F}" destId="{39F78C52-1342-479E-9B9D-E2D364D0C95F}" srcOrd="0" destOrd="0" parTransId="{A96BC5BB-F1A1-4B2A-A40C-C80CC04EFB47}" sibTransId="{0A1D132A-95DA-4B2E-BE66-6C36949BFA02}"/>
    <dgm:cxn modelId="{F8A98B78-ADF7-4A11-BCAB-19600B75D7E7}" type="presOf" srcId="{62996BA3-F514-4FAD-9C3F-0B522178C07F}" destId="{AEB7FEBD-0EDF-4880-9DB3-BE5E4A5B10CC}" srcOrd="0" destOrd="0" presId="urn:microsoft.com/office/officeart/2005/8/layout/vList5"/>
    <dgm:cxn modelId="{B3FDCEE8-2A1B-4233-9869-3A7436B3F5DA}" srcId="{780C94F5-5F65-42E8-946A-CCC70F0102FF}" destId="{9B579629-2757-4D60-8024-34A366BADA31}" srcOrd="0" destOrd="0" parTransId="{165DE8BC-1DEB-46A9-8955-187FF3671EDF}" sibTransId="{C644EEF1-A631-401A-93D2-185068520D5A}"/>
    <dgm:cxn modelId="{716113E5-E86A-415F-A33B-D91844002EA8}" srcId="{62996BA3-F514-4FAD-9C3F-0B522178C07F}" destId="{780C94F5-5F65-42E8-946A-CCC70F0102FF}" srcOrd="2" destOrd="0" parTransId="{AD418903-7EBC-43AE-BB16-5854F0F7CD40}" sibTransId="{DBEC71CB-1A2E-449C-99E8-72CC8715F912}"/>
    <dgm:cxn modelId="{103DB439-42C8-425C-BB6E-A8265C639179}" type="presParOf" srcId="{AEB7FEBD-0EDF-4880-9DB3-BE5E4A5B10CC}" destId="{C977A152-7016-4A6E-8828-0DB6064781A6}" srcOrd="0" destOrd="0" presId="urn:microsoft.com/office/officeart/2005/8/layout/vList5"/>
    <dgm:cxn modelId="{6060B73F-F09B-4E1D-9677-2863CEFB2BDC}" type="presParOf" srcId="{C977A152-7016-4A6E-8828-0DB6064781A6}" destId="{ECB78A35-C795-4E60-8729-AA0852CC3FD7}" srcOrd="0" destOrd="0" presId="urn:microsoft.com/office/officeart/2005/8/layout/vList5"/>
    <dgm:cxn modelId="{9C91408F-502A-4C0A-9903-C90DAA70EA61}" type="presParOf" srcId="{C977A152-7016-4A6E-8828-0DB6064781A6}" destId="{01043D1D-4595-4C49-BBCF-7932FAA97EC4}" srcOrd="1" destOrd="0" presId="urn:microsoft.com/office/officeart/2005/8/layout/vList5"/>
    <dgm:cxn modelId="{22EDC3A3-2542-4AF3-A0A6-F4FC27267B14}" type="presParOf" srcId="{AEB7FEBD-0EDF-4880-9DB3-BE5E4A5B10CC}" destId="{D558E61A-C747-4292-AF74-B83388DABE13}" srcOrd="1" destOrd="0" presId="urn:microsoft.com/office/officeart/2005/8/layout/vList5"/>
    <dgm:cxn modelId="{8927E076-D103-42D9-A325-BC87B3776908}" type="presParOf" srcId="{AEB7FEBD-0EDF-4880-9DB3-BE5E4A5B10CC}" destId="{600F9A0A-2FA5-413B-B947-690D5D3D2B24}" srcOrd="2" destOrd="0" presId="urn:microsoft.com/office/officeart/2005/8/layout/vList5"/>
    <dgm:cxn modelId="{014BAC44-75E1-48C1-9A82-6790BBA6F3A8}" type="presParOf" srcId="{600F9A0A-2FA5-413B-B947-690D5D3D2B24}" destId="{AD484146-4EC0-4BE0-8C5D-F118D6764927}" srcOrd="0" destOrd="0" presId="urn:microsoft.com/office/officeart/2005/8/layout/vList5"/>
    <dgm:cxn modelId="{B4F6A4A5-8007-4B44-BF2C-9D666BC7E487}" type="presParOf" srcId="{600F9A0A-2FA5-413B-B947-690D5D3D2B24}" destId="{D46AE3AA-F531-40AA-8438-17A7F37640BB}" srcOrd="1" destOrd="0" presId="urn:microsoft.com/office/officeart/2005/8/layout/vList5"/>
    <dgm:cxn modelId="{BCD61068-EF24-4187-BC82-5CAA9E1838FA}" type="presParOf" srcId="{AEB7FEBD-0EDF-4880-9DB3-BE5E4A5B10CC}" destId="{CAB3BE2E-0039-4801-BF20-76FC40C4DEC7}" srcOrd="3" destOrd="0" presId="urn:microsoft.com/office/officeart/2005/8/layout/vList5"/>
    <dgm:cxn modelId="{EF8AE588-C64A-4C1A-BA90-99B651FB5142}" type="presParOf" srcId="{AEB7FEBD-0EDF-4880-9DB3-BE5E4A5B10CC}" destId="{50300815-80E2-4C0F-AC8D-5410442B820C}" srcOrd="4" destOrd="0" presId="urn:microsoft.com/office/officeart/2005/8/layout/vList5"/>
    <dgm:cxn modelId="{4DEFAF42-2AB0-474E-B629-6FF4DD1FFDD9}" type="presParOf" srcId="{50300815-80E2-4C0F-AC8D-5410442B820C}" destId="{D6F70BFB-B6C6-487D-82D1-34535F5E7C93}" srcOrd="0" destOrd="0" presId="urn:microsoft.com/office/officeart/2005/8/layout/vList5"/>
    <dgm:cxn modelId="{4414A229-D393-47FA-AE55-15F5C6076615}" type="presParOf" srcId="{50300815-80E2-4C0F-AC8D-5410442B820C}" destId="{58585A69-B18C-4A38-9931-573CD41D99B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96BA3-F514-4FAD-9C3F-0B522178C07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39F78C52-1342-479E-9B9D-E2D364D0C95F}">
      <dgm:prSet phldrT="[テキスト]"/>
      <dgm:spPr/>
      <dgm:t>
        <a:bodyPr/>
        <a:lstStyle/>
        <a:p>
          <a:r>
            <a:rPr kumimoji="1" lang="ja-JP" altLang="en-US" dirty="0" smtClean="0"/>
            <a:t>個人的能力</a:t>
          </a:r>
          <a:endParaRPr kumimoji="1" lang="ja-JP" altLang="en-US" dirty="0"/>
        </a:p>
      </dgm:t>
    </dgm:pt>
    <dgm:pt modelId="{A96BC5BB-F1A1-4B2A-A40C-C80CC04EFB47}" type="parTrans" cxnId="{7248939C-794F-4662-9CE5-52D87A140B05}">
      <dgm:prSet/>
      <dgm:spPr/>
      <dgm:t>
        <a:bodyPr/>
        <a:lstStyle/>
        <a:p>
          <a:endParaRPr kumimoji="1" lang="ja-JP" altLang="en-US"/>
        </a:p>
      </dgm:t>
    </dgm:pt>
    <dgm:pt modelId="{0A1D132A-95DA-4B2E-BE66-6C36949BFA02}" type="sibTrans" cxnId="{7248939C-794F-4662-9CE5-52D87A140B05}">
      <dgm:prSet/>
      <dgm:spPr/>
      <dgm:t>
        <a:bodyPr/>
        <a:lstStyle/>
        <a:p>
          <a:endParaRPr kumimoji="1" lang="ja-JP" altLang="en-US"/>
        </a:p>
      </dgm:t>
    </dgm:pt>
    <dgm:pt modelId="{5E2A0EB0-A9DF-468C-98F9-63A651752136}">
      <dgm:prSet phldrT="[テキスト]" custT="1"/>
      <dgm:spPr/>
      <dgm:t>
        <a:bodyPr/>
        <a:lstStyle/>
        <a:p>
          <a:r>
            <a:rPr kumimoji="1" lang="ja-JP" altLang="en-US" sz="3200" dirty="0" smtClean="0"/>
            <a:t>情報処理能力</a:t>
          </a:r>
          <a:endParaRPr kumimoji="1" lang="ja-JP" altLang="en-US" sz="3200" dirty="0"/>
        </a:p>
      </dgm:t>
    </dgm:pt>
    <dgm:pt modelId="{FDFD2034-9A65-416E-847C-E744E2F1348D}" type="parTrans" cxnId="{564A4BD3-7958-4ECE-8891-16A16290883F}">
      <dgm:prSet/>
      <dgm:spPr/>
      <dgm:t>
        <a:bodyPr/>
        <a:lstStyle/>
        <a:p>
          <a:endParaRPr kumimoji="1" lang="ja-JP" altLang="en-US"/>
        </a:p>
      </dgm:t>
    </dgm:pt>
    <dgm:pt modelId="{9B48CCD3-1B3A-4340-A303-FE1DCDFF20A8}" type="sibTrans" cxnId="{564A4BD3-7958-4ECE-8891-16A16290883F}">
      <dgm:prSet/>
      <dgm:spPr/>
      <dgm:t>
        <a:bodyPr/>
        <a:lstStyle/>
        <a:p>
          <a:endParaRPr kumimoji="1" lang="ja-JP" altLang="en-US"/>
        </a:p>
      </dgm:t>
    </dgm:pt>
    <dgm:pt modelId="{2C36EF7A-3EFA-4AF2-A431-42568DC163D7}">
      <dgm:prSet phldrT="[テキスト]"/>
      <dgm:spPr/>
      <dgm:t>
        <a:bodyPr/>
        <a:lstStyle/>
        <a:p>
          <a:r>
            <a:rPr kumimoji="1" lang="ja-JP" altLang="en-US" dirty="0" smtClean="0"/>
            <a:t>社会的能力</a:t>
          </a:r>
          <a:endParaRPr kumimoji="1" lang="ja-JP" altLang="en-US" dirty="0"/>
        </a:p>
      </dgm:t>
    </dgm:pt>
    <dgm:pt modelId="{535E8B7F-B5B9-4A92-82A1-1F09528B0CF1}" type="parTrans" cxnId="{D89DC312-AF45-4499-88D2-EB509597B2CA}">
      <dgm:prSet/>
      <dgm:spPr/>
      <dgm:t>
        <a:bodyPr/>
        <a:lstStyle/>
        <a:p>
          <a:endParaRPr kumimoji="1" lang="ja-JP" altLang="en-US"/>
        </a:p>
      </dgm:t>
    </dgm:pt>
    <dgm:pt modelId="{A229E6A4-54E8-49A3-A8D6-5B155ED882A8}" type="sibTrans" cxnId="{D89DC312-AF45-4499-88D2-EB509597B2CA}">
      <dgm:prSet/>
      <dgm:spPr/>
      <dgm:t>
        <a:bodyPr/>
        <a:lstStyle/>
        <a:p>
          <a:endParaRPr kumimoji="1" lang="ja-JP" altLang="en-US"/>
        </a:p>
      </dgm:t>
    </dgm:pt>
    <dgm:pt modelId="{1EBAC304-031E-4AC9-8AA4-FF1B684F1E14}">
      <dgm:prSet phldrT="[テキスト]" custT="1"/>
      <dgm:spPr/>
      <dgm:t>
        <a:bodyPr/>
        <a:lstStyle/>
        <a:p>
          <a:r>
            <a:rPr kumimoji="1" lang="ja-JP" altLang="en-US" sz="3200" dirty="0" smtClean="0"/>
            <a:t>ＩＣＴコミュニケーション能力</a:t>
          </a:r>
          <a:endParaRPr kumimoji="1" lang="ja-JP" altLang="en-US" sz="3200" dirty="0"/>
        </a:p>
      </dgm:t>
    </dgm:pt>
    <dgm:pt modelId="{FE63070F-A3F7-404F-904F-3685ACC0A30C}" type="parTrans" cxnId="{EFFC993C-C98A-4AF8-8273-9EFB26FA73D9}">
      <dgm:prSet/>
      <dgm:spPr/>
      <dgm:t>
        <a:bodyPr/>
        <a:lstStyle/>
        <a:p>
          <a:endParaRPr kumimoji="1" lang="ja-JP" altLang="en-US"/>
        </a:p>
      </dgm:t>
    </dgm:pt>
    <dgm:pt modelId="{88DA1ECC-0108-4518-B6F7-33282DD5DAAD}" type="sibTrans" cxnId="{EFFC993C-C98A-4AF8-8273-9EFB26FA73D9}">
      <dgm:prSet/>
      <dgm:spPr/>
      <dgm:t>
        <a:bodyPr/>
        <a:lstStyle/>
        <a:p>
          <a:endParaRPr kumimoji="1" lang="ja-JP" altLang="en-US"/>
        </a:p>
      </dgm:t>
    </dgm:pt>
    <dgm:pt modelId="{7E87951E-D0E9-4DC2-8E67-81B487832B16}">
      <dgm:prSet phldrT="[テキスト]" custT="1"/>
      <dgm:spPr/>
      <dgm:t>
        <a:bodyPr/>
        <a:lstStyle/>
        <a:p>
          <a:r>
            <a:rPr kumimoji="1" lang="ja-JP" altLang="en-US" sz="3200" dirty="0" smtClean="0"/>
            <a:t>言語能力</a:t>
          </a:r>
          <a:endParaRPr kumimoji="1" lang="ja-JP" altLang="en-US" sz="3200" dirty="0"/>
        </a:p>
      </dgm:t>
    </dgm:pt>
    <dgm:pt modelId="{A63F53F5-3623-493E-9D86-8EA823393273}" type="parTrans" cxnId="{7E6DBA5F-9214-49FB-BE37-57FE63B32EBD}">
      <dgm:prSet/>
      <dgm:spPr/>
      <dgm:t>
        <a:bodyPr/>
        <a:lstStyle/>
        <a:p>
          <a:endParaRPr kumimoji="1" lang="ja-JP" altLang="en-US"/>
        </a:p>
      </dgm:t>
    </dgm:pt>
    <dgm:pt modelId="{A72D9A4A-B65F-4701-BD85-AF0A6C964C52}" type="sibTrans" cxnId="{7E6DBA5F-9214-49FB-BE37-57FE63B32EBD}">
      <dgm:prSet/>
      <dgm:spPr/>
      <dgm:t>
        <a:bodyPr/>
        <a:lstStyle/>
        <a:p>
          <a:endParaRPr kumimoji="1" lang="ja-JP" altLang="en-US"/>
        </a:p>
      </dgm:t>
    </dgm:pt>
    <dgm:pt modelId="{2729B4D8-C160-482C-8E78-B8E6B05689DB}">
      <dgm:prSet phldrT="[テキスト]" custT="1"/>
      <dgm:spPr/>
      <dgm:t>
        <a:bodyPr/>
        <a:lstStyle/>
        <a:p>
          <a:r>
            <a:rPr kumimoji="1" lang="ja-JP" altLang="en-US" sz="3200" spc="-50" baseline="0" dirty="0" smtClean="0"/>
            <a:t>対他者コラボレーション能力</a:t>
          </a:r>
          <a:endParaRPr kumimoji="1" lang="ja-JP" altLang="en-US" sz="3200" spc="-50" baseline="0" dirty="0"/>
        </a:p>
      </dgm:t>
    </dgm:pt>
    <dgm:pt modelId="{B29D56BE-2F8B-427B-A660-9468076756BA}" type="parTrans" cxnId="{EBAC4003-DD7C-480E-A318-481B65FA917F}">
      <dgm:prSet/>
      <dgm:spPr/>
      <dgm:t>
        <a:bodyPr/>
        <a:lstStyle/>
        <a:p>
          <a:endParaRPr kumimoji="1" lang="ja-JP" altLang="en-US"/>
        </a:p>
      </dgm:t>
    </dgm:pt>
    <dgm:pt modelId="{ED721C73-D177-4CA5-8B91-9EFF516C1EA1}" type="sibTrans" cxnId="{EBAC4003-DD7C-480E-A318-481B65FA917F}">
      <dgm:prSet/>
      <dgm:spPr/>
      <dgm:t>
        <a:bodyPr/>
        <a:lstStyle/>
        <a:p>
          <a:endParaRPr kumimoji="1" lang="ja-JP" altLang="en-US"/>
        </a:p>
      </dgm:t>
    </dgm:pt>
    <dgm:pt modelId="{9339BF2A-8D1D-4489-B117-D0A53A70154F}">
      <dgm:prSet phldrT="[テキスト]" custT="1"/>
      <dgm:spPr/>
      <dgm:t>
        <a:bodyPr/>
        <a:lstStyle/>
        <a:p>
          <a:r>
            <a:rPr kumimoji="1" lang="ja-JP" altLang="en-US" sz="3200" dirty="0" smtClean="0"/>
            <a:t>課題発見力</a:t>
          </a:r>
          <a:endParaRPr kumimoji="1" lang="ja-JP" altLang="en-US" sz="3200" dirty="0"/>
        </a:p>
      </dgm:t>
    </dgm:pt>
    <dgm:pt modelId="{C9F85BA7-AF69-4E51-97F7-88F67E50F6A4}" type="parTrans" cxnId="{4ED58B59-8FDF-4E1E-AEA2-297886860194}">
      <dgm:prSet/>
      <dgm:spPr/>
      <dgm:t>
        <a:bodyPr/>
        <a:lstStyle/>
        <a:p>
          <a:endParaRPr kumimoji="1" lang="ja-JP" altLang="en-US"/>
        </a:p>
      </dgm:t>
    </dgm:pt>
    <dgm:pt modelId="{BD36CC7D-7B18-4AD9-B009-7B1516F4A09E}" type="sibTrans" cxnId="{4ED58B59-8FDF-4E1E-AEA2-297886860194}">
      <dgm:prSet/>
      <dgm:spPr/>
      <dgm:t>
        <a:bodyPr/>
        <a:lstStyle/>
        <a:p>
          <a:endParaRPr kumimoji="1" lang="ja-JP" altLang="en-US"/>
        </a:p>
      </dgm:t>
    </dgm:pt>
    <dgm:pt modelId="{EDB41BD8-FFF3-4402-8DC0-99CC8EEC4EAC}">
      <dgm:prSet phldrT="[テキスト]" custT="1"/>
      <dgm:spPr/>
      <dgm:t>
        <a:bodyPr/>
        <a:lstStyle/>
        <a:p>
          <a:r>
            <a:rPr kumimoji="1" lang="ja-JP" altLang="en-US" sz="3200" dirty="0" smtClean="0"/>
            <a:t>課題協同解決力</a:t>
          </a:r>
          <a:endParaRPr kumimoji="1" lang="ja-JP" altLang="en-US" sz="3200" dirty="0"/>
        </a:p>
      </dgm:t>
    </dgm:pt>
    <dgm:pt modelId="{0118C645-51EB-4700-A106-6BCFE55B3D61}" type="parTrans" cxnId="{B3F9CB0C-A6B6-474D-BFDF-F3125F814E1C}">
      <dgm:prSet/>
      <dgm:spPr/>
      <dgm:t>
        <a:bodyPr/>
        <a:lstStyle/>
        <a:p>
          <a:endParaRPr kumimoji="1" lang="ja-JP" altLang="en-US"/>
        </a:p>
      </dgm:t>
    </dgm:pt>
    <dgm:pt modelId="{22453699-810F-4BB5-8F8E-4DC869DCA5D0}" type="sibTrans" cxnId="{B3F9CB0C-A6B6-474D-BFDF-F3125F814E1C}">
      <dgm:prSet/>
      <dgm:spPr/>
      <dgm:t>
        <a:bodyPr/>
        <a:lstStyle/>
        <a:p>
          <a:endParaRPr kumimoji="1" lang="ja-JP" altLang="en-US"/>
        </a:p>
      </dgm:t>
    </dgm:pt>
    <dgm:pt modelId="{AEB7FEBD-0EDF-4880-9DB3-BE5E4A5B10CC}" type="pres">
      <dgm:prSet presAssocID="{62996BA3-F514-4FAD-9C3F-0B522178C07F}" presName="Name0" presStyleCnt="0">
        <dgm:presLayoutVars>
          <dgm:dir/>
          <dgm:animLvl val="lvl"/>
          <dgm:resizeHandles val="exact"/>
        </dgm:presLayoutVars>
      </dgm:prSet>
      <dgm:spPr/>
      <dgm:t>
        <a:bodyPr/>
        <a:lstStyle/>
        <a:p>
          <a:endParaRPr kumimoji="1" lang="ja-JP" altLang="en-US"/>
        </a:p>
      </dgm:t>
    </dgm:pt>
    <dgm:pt modelId="{C977A152-7016-4A6E-8828-0DB6064781A6}" type="pres">
      <dgm:prSet presAssocID="{39F78C52-1342-479E-9B9D-E2D364D0C95F}" presName="linNode" presStyleCnt="0"/>
      <dgm:spPr/>
    </dgm:pt>
    <dgm:pt modelId="{ECB78A35-C795-4E60-8729-AA0852CC3FD7}" type="pres">
      <dgm:prSet presAssocID="{39F78C52-1342-479E-9B9D-E2D364D0C95F}" presName="parentText" presStyleLbl="node1" presStyleIdx="0" presStyleCnt="2">
        <dgm:presLayoutVars>
          <dgm:chMax val="1"/>
          <dgm:bulletEnabled val="1"/>
        </dgm:presLayoutVars>
      </dgm:prSet>
      <dgm:spPr/>
      <dgm:t>
        <a:bodyPr/>
        <a:lstStyle/>
        <a:p>
          <a:endParaRPr kumimoji="1" lang="ja-JP" altLang="en-US"/>
        </a:p>
      </dgm:t>
    </dgm:pt>
    <dgm:pt modelId="{01043D1D-4595-4C49-BBCF-7932FAA97EC4}" type="pres">
      <dgm:prSet presAssocID="{39F78C52-1342-479E-9B9D-E2D364D0C95F}" presName="descendantText" presStyleLbl="alignAccFollowNode1" presStyleIdx="0" presStyleCnt="2">
        <dgm:presLayoutVars>
          <dgm:bulletEnabled val="1"/>
        </dgm:presLayoutVars>
      </dgm:prSet>
      <dgm:spPr/>
      <dgm:t>
        <a:bodyPr/>
        <a:lstStyle/>
        <a:p>
          <a:endParaRPr kumimoji="1" lang="ja-JP" altLang="en-US"/>
        </a:p>
      </dgm:t>
    </dgm:pt>
    <dgm:pt modelId="{D558E61A-C747-4292-AF74-B83388DABE13}" type="pres">
      <dgm:prSet presAssocID="{0A1D132A-95DA-4B2E-BE66-6C36949BFA02}" presName="sp" presStyleCnt="0"/>
      <dgm:spPr/>
    </dgm:pt>
    <dgm:pt modelId="{600F9A0A-2FA5-413B-B947-690D5D3D2B24}" type="pres">
      <dgm:prSet presAssocID="{2C36EF7A-3EFA-4AF2-A431-42568DC163D7}" presName="linNode" presStyleCnt="0"/>
      <dgm:spPr/>
    </dgm:pt>
    <dgm:pt modelId="{AD484146-4EC0-4BE0-8C5D-F118D6764927}" type="pres">
      <dgm:prSet presAssocID="{2C36EF7A-3EFA-4AF2-A431-42568DC163D7}" presName="parentText" presStyleLbl="node1" presStyleIdx="1" presStyleCnt="2">
        <dgm:presLayoutVars>
          <dgm:chMax val="1"/>
          <dgm:bulletEnabled val="1"/>
        </dgm:presLayoutVars>
      </dgm:prSet>
      <dgm:spPr/>
      <dgm:t>
        <a:bodyPr/>
        <a:lstStyle/>
        <a:p>
          <a:endParaRPr kumimoji="1" lang="ja-JP" altLang="en-US"/>
        </a:p>
      </dgm:t>
    </dgm:pt>
    <dgm:pt modelId="{D46AE3AA-F531-40AA-8438-17A7F37640BB}" type="pres">
      <dgm:prSet presAssocID="{2C36EF7A-3EFA-4AF2-A431-42568DC163D7}" presName="descendantText" presStyleLbl="alignAccFollowNode1" presStyleIdx="1" presStyleCnt="2">
        <dgm:presLayoutVars>
          <dgm:bulletEnabled val="1"/>
        </dgm:presLayoutVars>
      </dgm:prSet>
      <dgm:spPr/>
      <dgm:t>
        <a:bodyPr/>
        <a:lstStyle/>
        <a:p>
          <a:endParaRPr kumimoji="1" lang="ja-JP" altLang="en-US"/>
        </a:p>
      </dgm:t>
    </dgm:pt>
  </dgm:ptLst>
  <dgm:cxnLst>
    <dgm:cxn modelId="{4ED58B59-8FDF-4E1E-AEA2-297886860194}" srcId="{39F78C52-1342-479E-9B9D-E2D364D0C95F}" destId="{9339BF2A-8D1D-4489-B117-D0A53A70154F}" srcOrd="2" destOrd="0" parTransId="{C9F85BA7-AF69-4E51-97F7-88F67E50F6A4}" sibTransId="{BD36CC7D-7B18-4AD9-B009-7B1516F4A09E}"/>
    <dgm:cxn modelId="{96CEEF9B-1BA7-451B-907B-D06F9DD11EE1}" type="presOf" srcId="{EDB41BD8-FFF3-4402-8DC0-99CC8EEC4EAC}" destId="{D46AE3AA-F531-40AA-8438-17A7F37640BB}" srcOrd="0" destOrd="2" presId="urn:microsoft.com/office/officeart/2005/8/layout/vList5"/>
    <dgm:cxn modelId="{D89DC312-AF45-4499-88D2-EB509597B2CA}" srcId="{62996BA3-F514-4FAD-9C3F-0B522178C07F}" destId="{2C36EF7A-3EFA-4AF2-A431-42568DC163D7}" srcOrd="1" destOrd="0" parTransId="{535E8B7F-B5B9-4A92-82A1-1F09528B0CF1}" sibTransId="{A229E6A4-54E8-49A3-A8D6-5B155ED882A8}"/>
    <dgm:cxn modelId="{59A5E62B-CA35-46E0-B2A8-A42141205F44}" type="presOf" srcId="{7E87951E-D0E9-4DC2-8E67-81B487832B16}" destId="{01043D1D-4595-4C49-BBCF-7932FAA97EC4}" srcOrd="0" destOrd="1" presId="urn:microsoft.com/office/officeart/2005/8/layout/vList5"/>
    <dgm:cxn modelId="{46E76741-2EEC-4403-BFC0-21204EF979E9}" type="presOf" srcId="{1EBAC304-031E-4AC9-8AA4-FF1B684F1E14}" destId="{D46AE3AA-F531-40AA-8438-17A7F37640BB}" srcOrd="0" destOrd="0" presId="urn:microsoft.com/office/officeart/2005/8/layout/vList5"/>
    <dgm:cxn modelId="{564A4BD3-7958-4ECE-8891-16A16290883F}" srcId="{39F78C52-1342-479E-9B9D-E2D364D0C95F}" destId="{5E2A0EB0-A9DF-468C-98F9-63A651752136}" srcOrd="0" destOrd="0" parTransId="{FDFD2034-9A65-416E-847C-E744E2F1348D}" sibTransId="{9B48CCD3-1B3A-4340-A303-FE1DCDFF20A8}"/>
    <dgm:cxn modelId="{B9CBB3E6-D81D-49D1-914D-EAFA9EA2921F}" type="presOf" srcId="{2C36EF7A-3EFA-4AF2-A431-42568DC163D7}" destId="{AD484146-4EC0-4BE0-8C5D-F118D6764927}" srcOrd="0" destOrd="0" presId="urn:microsoft.com/office/officeart/2005/8/layout/vList5"/>
    <dgm:cxn modelId="{445E21EC-EF25-4085-82BC-3AC80929CED4}" type="presOf" srcId="{39F78C52-1342-479E-9B9D-E2D364D0C95F}" destId="{ECB78A35-C795-4E60-8729-AA0852CC3FD7}" srcOrd="0" destOrd="0" presId="urn:microsoft.com/office/officeart/2005/8/layout/vList5"/>
    <dgm:cxn modelId="{EFFC993C-C98A-4AF8-8273-9EFB26FA73D9}" srcId="{2C36EF7A-3EFA-4AF2-A431-42568DC163D7}" destId="{1EBAC304-031E-4AC9-8AA4-FF1B684F1E14}" srcOrd="0" destOrd="0" parTransId="{FE63070F-A3F7-404F-904F-3685ACC0A30C}" sibTransId="{88DA1ECC-0108-4518-B6F7-33282DD5DAAD}"/>
    <dgm:cxn modelId="{7E6DBA5F-9214-49FB-BE37-57FE63B32EBD}" srcId="{39F78C52-1342-479E-9B9D-E2D364D0C95F}" destId="{7E87951E-D0E9-4DC2-8E67-81B487832B16}" srcOrd="1" destOrd="0" parTransId="{A63F53F5-3623-493E-9D86-8EA823393273}" sibTransId="{A72D9A4A-B65F-4701-BD85-AF0A6C964C52}"/>
    <dgm:cxn modelId="{290029C2-08E1-4CDB-8C92-E830F8915C50}" type="presOf" srcId="{9339BF2A-8D1D-4489-B117-D0A53A70154F}" destId="{01043D1D-4595-4C49-BBCF-7932FAA97EC4}" srcOrd="0" destOrd="2" presId="urn:microsoft.com/office/officeart/2005/8/layout/vList5"/>
    <dgm:cxn modelId="{7248939C-794F-4662-9CE5-52D87A140B05}" srcId="{62996BA3-F514-4FAD-9C3F-0B522178C07F}" destId="{39F78C52-1342-479E-9B9D-E2D364D0C95F}" srcOrd="0" destOrd="0" parTransId="{A96BC5BB-F1A1-4B2A-A40C-C80CC04EFB47}" sibTransId="{0A1D132A-95DA-4B2E-BE66-6C36949BFA02}"/>
    <dgm:cxn modelId="{7C201F4A-105F-4275-BFAD-6058ED9EEF4D}" type="presOf" srcId="{2729B4D8-C160-482C-8E78-B8E6B05689DB}" destId="{D46AE3AA-F531-40AA-8438-17A7F37640BB}" srcOrd="0" destOrd="1" presId="urn:microsoft.com/office/officeart/2005/8/layout/vList5"/>
    <dgm:cxn modelId="{EBAC4003-DD7C-480E-A318-481B65FA917F}" srcId="{2C36EF7A-3EFA-4AF2-A431-42568DC163D7}" destId="{2729B4D8-C160-482C-8E78-B8E6B05689DB}" srcOrd="1" destOrd="0" parTransId="{B29D56BE-2F8B-427B-A660-9468076756BA}" sibTransId="{ED721C73-D177-4CA5-8B91-9EFF516C1EA1}"/>
    <dgm:cxn modelId="{4F6D68A0-2DDF-4335-8E18-8C67B7752B00}" type="presOf" srcId="{62996BA3-F514-4FAD-9C3F-0B522178C07F}" destId="{AEB7FEBD-0EDF-4880-9DB3-BE5E4A5B10CC}" srcOrd="0" destOrd="0" presId="urn:microsoft.com/office/officeart/2005/8/layout/vList5"/>
    <dgm:cxn modelId="{24B3C9B1-BF8F-4509-8E05-C42651BFCF2C}" type="presOf" srcId="{5E2A0EB0-A9DF-468C-98F9-63A651752136}" destId="{01043D1D-4595-4C49-BBCF-7932FAA97EC4}" srcOrd="0" destOrd="0" presId="urn:microsoft.com/office/officeart/2005/8/layout/vList5"/>
    <dgm:cxn modelId="{B3F9CB0C-A6B6-474D-BFDF-F3125F814E1C}" srcId="{2C36EF7A-3EFA-4AF2-A431-42568DC163D7}" destId="{EDB41BD8-FFF3-4402-8DC0-99CC8EEC4EAC}" srcOrd="2" destOrd="0" parTransId="{0118C645-51EB-4700-A106-6BCFE55B3D61}" sibTransId="{22453699-810F-4BB5-8F8E-4DC869DCA5D0}"/>
    <dgm:cxn modelId="{A8AE5F82-8B63-46BA-8C67-9E7D087189F5}" type="presParOf" srcId="{AEB7FEBD-0EDF-4880-9DB3-BE5E4A5B10CC}" destId="{C977A152-7016-4A6E-8828-0DB6064781A6}" srcOrd="0" destOrd="0" presId="urn:microsoft.com/office/officeart/2005/8/layout/vList5"/>
    <dgm:cxn modelId="{E6AD511C-06E2-4054-A825-8349DF017761}" type="presParOf" srcId="{C977A152-7016-4A6E-8828-0DB6064781A6}" destId="{ECB78A35-C795-4E60-8729-AA0852CC3FD7}" srcOrd="0" destOrd="0" presId="urn:microsoft.com/office/officeart/2005/8/layout/vList5"/>
    <dgm:cxn modelId="{465A7FAA-6AE3-4F7F-85AB-343A586C58EB}" type="presParOf" srcId="{C977A152-7016-4A6E-8828-0DB6064781A6}" destId="{01043D1D-4595-4C49-BBCF-7932FAA97EC4}" srcOrd="1" destOrd="0" presId="urn:microsoft.com/office/officeart/2005/8/layout/vList5"/>
    <dgm:cxn modelId="{253A2068-0808-4A40-B815-AB2F51882A6E}" type="presParOf" srcId="{AEB7FEBD-0EDF-4880-9DB3-BE5E4A5B10CC}" destId="{D558E61A-C747-4292-AF74-B83388DABE13}" srcOrd="1" destOrd="0" presId="urn:microsoft.com/office/officeart/2005/8/layout/vList5"/>
    <dgm:cxn modelId="{DC279E0A-9E5E-46F7-B1B5-5FD9923CB0CD}" type="presParOf" srcId="{AEB7FEBD-0EDF-4880-9DB3-BE5E4A5B10CC}" destId="{600F9A0A-2FA5-413B-B947-690D5D3D2B24}" srcOrd="2" destOrd="0" presId="urn:microsoft.com/office/officeart/2005/8/layout/vList5"/>
    <dgm:cxn modelId="{5E6B2DB3-B975-4F77-923D-02FCAAA32733}" type="presParOf" srcId="{600F9A0A-2FA5-413B-B947-690D5D3D2B24}" destId="{AD484146-4EC0-4BE0-8C5D-F118D6764927}" srcOrd="0" destOrd="0" presId="urn:microsoft.com/office/officeart/2005/8/layout/vList5"/>
    <dgm:cxn modelId="{FA82194A-834F-4215-816E-6838FB69C4D6}" type="presParOf" srcId="{600F9A0A-2FA5-413B-B947-690D5D3D2B24}" destId="{D46AE3AA-F531-40AA-8438-17A7F37640B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7BCB7-BA42-493D-8F85-A5D64B62E6E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kumimoji="1" lang="ja-JP" altLang="en-US"/>
        </a:p>
      </dgm:t>
    </dgm:pt>
    <dgm:pt modelId="{35F546CB-ADC8-426E-9662-062DEE928144}">
      <dgm:prSet phldrT="[テキスト]">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dirty="0" smtClean="0"/>
            <a:t>１</a:t>
          </a:r>
          <a:endParaRPr kumimoji="1" lang="ja-JP" altLang="en-US" dirty="0"/>
        </a:p>
      </dgm:t>
    </dgm:pt>
    <dgm:pt modelId="{52AC595E-7492-4890-AD92-A60E51B5AE32}" type="parTrans" cxnId="{4FBFB454-61D5-4040-A48C-79C98F422EF3}">
      <dgm:prSet/>
      <dgm:spPr/>
      <dgm:t>
        <a:bodyPr/>
        <a:lstStyle/>
        <a:p>
          <a:endParaRPr kumimoji="1" lang="ja-JP" altLang="en-US"/>
        </a:p>
      </dgm:t>
    </dgm:pt>
    <dgm:pt modelId="{59A22CCD-1DE7-4E0B-AE6C-1C9308B5EC7C}" type="sibTrans" cxnId="{4FBFB454-61D5-4040-A48C-79C98F422EF3}">
      <dgm:prSet/>
      <dgm:spPr/>
      <dgm:t>
        <a:bodyPr/>
        <a:lstStyle/>
        <a:p>
          <a:endParaRPr kumimoji="1" lang="ja-JP" altLang="en-US"/>
        </a:p>
      </dgm:t>
    </dgm:pt>
    <dgm:pt modelId="{07ADA6F5-5B73-460F-892B-739657D100EE}">
      <dgm:prSet phldrT="[テキスト]"/>
      <dgm:spPr/>
      <dgm:t>
        <a:bodyPr/>
        <a:lstStyle/>
        <a:p>
          <a:r>
            <a:rPr kumimoji="1" lang="ja-JP" altLang="en-US" dirty="0" smtClean="0"/>
            <a:t>ＩＣＴのもつ自己内対話促進機能</a:t>
          </a:r>
          <a:endParaRPr kumimoji="1" lang="ja-JP" altLang="en-US" dirty="0"/>
        </a:p>
      </dgm:t>
    </dgm:pt>
    <dgm:pt modelId="{118F478D-B081-4BA2-A03E-379063704DB1}" type="parTrans" cxnId="{1914AECB-5BC9-4DB2-A52E-569D5F78868E}">
      <dgm:prSet/>
      <dgm:spPr/>
      <dgm:t>
        <a:bodyPr/>
        <a:lstStyle/>
        <a:p>
          <a:endParaRPr kumimoji="1" lang="ja-JP" altLang="en-US"/>
        </a:p>
      </dgm:t>
    </dgm:pt>
    <dgm:pt modelId="{6EBDFBD8-55F7-4045-9F43-D504C64BDE4C}" type="sibTrans" cxnId="{1914AECB-5BC9-4DB2-A52E-569D5F78868E}">
      <dgm:prSet/>
      <dgm:spPr/>
      <dgm:t>
        <a:bodyPr/>
        <a:lstStyle/>
        <a:p>
          <a:endParaRPr kumimoji="1" lang="ja-JP" altLang="en-US"/>
        </a:p>
      </dgm:t>
    </dgm:pt>
    <dgm:pt modelId="{C14D0B54-0237-42F5-87F6-18FD4AAA1CCA}">
      <dgm:prSet phldrT="[テキスト]">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dirty="0" smtClean="0"/>
            <a:t>２</a:t>
          </a:r>
          <a:endParaRPr kumimoji="1" lang="ja-JP" altLang="en-US" dirty="0"/>
        </a:p>
      </dgm:t>
    </dgm:pt>
    <dgm:pt modelId="{14A263E2-92AB-4BA2-8CA9-3EFDD854F26A}" type="parTrans" cxnId="{A34DA171-2461-45A9-9D91-A1C0E80A4B76}">
      <dgm:prSet/>
      <dgm:spPr/>
      <dgm:t>
        <a:bodyPr/>
        <a:lstStyle/>
        <a:p>
          <a:endParaRPr kumimoji="1" lang="ja-JP" altLang="en-US"/>
        </a:p>
      </dgm:t>
    </dgm:pt>
    <dgm:pt modelId="{1050D442-40EB-417F-B7F4-31DE7AE4A28C}" type="sibTrans" cxnId="{A34DA171-2461-45A9-9D91-A1C0E80A4B76}">
      <dgm:prSet/>
      <dgm:spPr/>
      <dgm:t>
        <a:bodyPr/>
        <a:lstStyle/>
        <a:p>
          <a:endParaRPr kumimoji="1" lang="ja-JP" altLang="en-US"/>
        </a:p>
      </dgm:t>
    </dgm:pt>
    <dgm:pt modelId="{36CC3587-F132-4CB8-B92E-B6974AF19174}">
      <dgm:prSet phldrT="[テキスト]"/>
      <dgm:spPr/>
      <dgm:t>
        <a:bodyPr/>
        <a:lstStyle/>
        <a:p>
          <a:r>
            <a:rPr kumimoji="1" lang="ja-JP" altLang="en-US" dirty="0" smtClean="0"/>
            <a:t>リアルタイムな一覧表示による相互関与促進機能</a:t>
          </a:r>
          <a:endParaRPr kumimoji="1" lang="ja-JP" altLang="en-US" dirty="0"/>
        </a:p>
      </dgm:t>
    </dgm:pt>
    <dgm:pt modelId="{165B1978-519D-4882-9575-7659A5ACA4ED}" type="parTrans" cxnId="{3B4E4BED-7D9F-4A28-87B7-70680DC63916}">
      <dgm:prSet/>
      <dgm:spPr/>
      <dgm:t>
        <a:bodyPr/>
        <a:lstStyle/>
        <a:p>
          <a:endParaRPr kumimoji="1" lang="ja-JP" altLang="en-US"/>
        </a:p>
      </dgm:t>
    </dgm:pt>
    <dgm:pt modelId="{57C74EEA-B414-4FF6-BD80-157E58250F31}" type="sibTrans" cxnId="{3B4E4BED-7D9F-4A28-87B7-70680DC63916}">
      <dgm:prSet/>
      <dgm:spPr/>
      <dgm:t>
        <a:bodyPr/>
        <a:lstStyle/>
        <a:p>
          <a:endParaRPr kumimoji="1" lang="ja-JP" altLang="en-US"/>
        </a:p>
      </dgm:t>
    </dgm:pt>
    <dgm:pt modelId="{B154CA9E-425D-4E70-A21C-8AC5B8D456E6}" type="pres">
      <dgm:prSet presAssocID="{E017BCB7-BA42-493D-8F85-A5D64B62E6EE}" presName="Name0" presStyleCnt="0">
        <dgm:presLayoutVars>
          <dgm:dir/>
          <dgm:animLvl val="lvl"/>
          <dgm:resizeHandles/>
        </dgm:presLayoutVars>
      </dgm:prSet>
      <dgm:spPr/>
      <dgm:t>
        <a:bodyPr/>
        <a:lstStyle/>
        <a:p>
          <a:endParaRPr kumimoji="1" lang="ja-JP" altLang="en-US"/>
        </a:p>
      </dgm:t>
    </dgm:pt>
    <dgm:pt modelId="{64B3C3E9-C695-490C-B38F-8C6FF8A4C257}" type="pres">
      <dgm:prSet presAssocID="{35F546CB-ADC8-426E-9662-062DEE928144}" presName="linNode" presStyleCnt="0"/>
      <dgm:spPr/>
    </dgm:pt>
    <dgm:pt modelId="{4D204E84-8E1B-429C-9DEA-4A200849B67F}" type="pres">
      <dgm:prSet presAssocID="{35F546CB-ADC8-426E-9662-062DEE928144}" presName="parentShp" presStyleLbl="node1" presStyleIdx="0" presStyleCnt="2" custScaleX="29936">
        <dgm:presLayoutVars>
          <dgm:bulletEnabled val="1"/>
        </dgm:presLayoutVars>
      </dgm:prSet>
      <dgm:spPr/>
      <dgm:t>
        <a:bodyPr/>
        <a:lstStyle/>
        <a:p>
          <a:endParaRPr kumimoji="1" lang="ja-JP" altLang="en-US"/>
        </a:p>
      </dgm:t>
    </dgm:pt>
    <dgm:pt modelId="{10F04F48-EA70-41E6-984D-74F8F82162EE}" type="pres">
      <dgm:prSet presAssocID="{35F546CB-ADC8-426E-9662-062DEE928144}" presName="childShp" presStyleLbl="bgAccFollowNode1" presStyleIdx="0" presStyleCnt="2">
        <dgm:presLayoutVars>
          <dgm:bulletEnabled val="1"/>
        </dgm:presLayoutVars>
      </dgm:prSet>
      <dgm:spPr/>
      <dgm:t>
        <a:bodyPr/>
        <a:lstStyle/>
        <a:p>
          <a:endParaRPr kumimoji="1" lang="ja-JP" altLang="en-US"/>
        </a:p>
      </dgm:t>
    </dgm:pt>
    <dgm:pt modelId="{145B62B3-FD00-4ABA-9B62-4286645BDE72}" type="pres">
      <dgm:prSet presAssocID="{59A22CCD-1DE7-4E0B-AE6C-1C9308B5EC7C}" presName="spacing" presStyleCnt="0"/>
      <dgm:spPr/>
    </dgm:pt>
    <dgm:pt modelId="{FA590D0D-2626-4685-8775-5A707A9146F5}" type="pres">
      <dgm:prSet presAssocID="{C14D0B54-0237-42F5-87F6-18FD4AAA1CCA}" presName="linNode" presStyleCnt="0"/>
      <dgm:spPr/>
    </dgm:pt>
    <dgm:pt modelId="{5DF2068E-585E-4172-B312-996FE185DFFE}" type="pres">
      <dgm:prSet presAssocID="{C14D0B54-0237-42F5-87F6-18FD4AAA1CCA}" presName="parentShp" presStyleLbl="node1" presStyleIdx="1" presStyleCnt="2" custScaleX="29936">
        <dgm:presLayoutVars>
          <dgm:bulletEnabled val="1"/>
        </dgm:presLayoutVars>
      </dgm:prSet>
      <dgm:spPr/>
      <dgm:t>
        <a:bodyPr/>
        <a:lstStyle/>
        <a:p>
          <a:endParaRPr kumimoji="1" lang="ja-JP" altLang="en-US"/>
        </a:p>
      </dgm:t>
    </dgm:pt>
    <dgm:pt modelId="{D557060D-27AC-4A9D-9C1B-81FEC1D9A6E5}" type="pres">
      <dgm:prSet presAssocID="{C14D0B54-0237-42F5-87F6-18FD4AAA1CCA}" presName="childShp" presStyleLbl="bgAccFollowNode1" presStyleIdx="1" presStyleCnt="2">
        <dgm:presLayoutVars>
          <dgm:bulletEnabled val="1"/>
        </dgm:presLayoutVars>
      </dgm:prSet>
      <dgm:spPr/>
      <dgm:t>
        <a:bodyPr/>
        <a:lstStyle/>
        <a:p>
          <a:endParaRPr kumimoji="1" lang="ja-JP" altLang="en-US"/>
        </a:p>
      </dgm:t>
    </dgm:pt>
  </dgm:ptLst>
  <dgm:cxnLst>
    <dgm:cxn modelId="{7B0CBF4A-1164-4962-BEBD-4ADA115DAD7B}" type="presOf" srcId="{35F546CB-ADC8-426E-9662-062DEE928144}" destId="{4D204E84-8E1B-429C-9DEA-4A200849B67F}" srcOrd="0" destOrd="0" presId="urn:microsoft.com/office/officeart/2005/8/layout/vList6"/>
    <dgm:cxn modelId="{D06D7505-49D7-4086-8D6A-91104EEDF340}" type="presOf" srcId="{E017BCB7-BA42-493D-8F85-A5D64B62E6EE}" destId="{B154CA9E-425D-4E70-A21C-8AC5B8D456E6}" srcOrd="0" destOrd="0" presId="urn:microsoft.com/office/officeart/2005/8/layout/vList6"/>
    <dgm:cxn modelId="{A34DA171-2461-45A9-9D91-A1C0E80A4B76}" srcId="{E017BCB7-BA42-493D-8F85-A5D64B62E6EE}" destId="{C14D0B54-0237-42F5-87F6-18FD4AAA1CCA}" srcOrd="1" destOrd="0" parTransId="{14A263E2-92AB-4BA2-8CA9-3EFDD854F26A}" sibTransId="{1050D442-40EB-417F-B7F4-31DE7AE4A28C}"/>
    <dgm:cxn modelId="{4FBFB454-61D5-4040-A48C-79C98F422EF3}" srcId="{E017BCB7-BA42-493D-8F85-A5D64B62E6EE}" destId="{35F546CB-ADC8-426E-9662-062DEE928144}" srcOrd="0" destOrd="0" parTransId="{52AC595E-7492-4890-AD92-A60E51B5AE32}" sibTransId="{59A22CCD-1DE7-4E0B-AE6C-1C9308B5EC7C}"/>
    <dgm:cxn modelId="{4F974EDE-6C3D-422D-8B09-E81800519735}" type="presOf" srcId="{C14D0B54-0237-42F5-87F6-18FD4AAA1CCA}" destId="{5DF2068E-585E-4172-B312-996FE185DFFE}" srcOrd="0" destOrd="0" presId="urn:microsoft.com/office/officeart/2005/8/layout/vList6"/>
    <dgm:cxn modelId="{1914AECB-5BC9-4DB2-A52E-569D5F78868E}" srcId="{35F546CB-ADC8-426E-9662-062DEE928144}" destId="{07ADA6F5-5B73-460F-892B-739657D100EE}" srcOrd="0" destOrd="0" parTransId="{118F478D-B081-4BA2-A03E-379063704DB1}" sibTransId="{6EBDFBD8-55F7-4045-9F43-D504C64BDE4C}"/>
    <dgm:cxn modelId="{432D1A5F-FCF7-4C68-A98B-B554025C7639}" type="presOf" srcId="{36CC3587-F132-4CB8-B92E-B6974AF19174}" destId="{D557060D-27AC-4A9D-9C1B-81FEC1D9A6E5}" srcOrd="0" destOrd="0" presId="urn:microsoft.com/office/officeart/2005/8/layout/vList6"/>
    <dgm:cxn modelId="{3B4E4BED-7D9F-4A28-87B7-70680DC63916}" srcId="{C14D0B54-0237-42F5-87F6-18FD4AAA1CCA}" destId="{36CC3587-F132-4CB8-B92E-B6974AF19174}" srcOrd="0" destOrd="0" parTransId="{165B1978-519D-4882-9575-7659A5ACA4ED}" sibTransId="{57C74EEA-B414-4FF6-BD80-157E58250F31}"/>
    <dgm:cxn modelId="{6E8BAA04-00EA-4E0A-832D-B8DD063AE84B}" type="presOf" srcId="{07ADA6F5-5B73-460F-892B-739657D100EE}" destId="{10F04F48-EA70-41E6-984D-74F8F82162EE}" srcOrd="0" destOrd="0" presId="urn:microsoft.com/office/officeart/2005/8/layout/vList6"/>
    <dgm:cxn modelId="{9B4146FB-39AD-4408-ABFD-24DB28D06B02}" type="presParOf" srcId="{B154CA9E-425D-4E70-A21C-8AC5B8D456E6}" destId="{64B3C3E9-C695-490C-B38F-8C6FF8A4C257}" srcOrd="0" destOrd="0" presId="urn:microsoft.com/office/officeart/2005/8/layout/vList6"/>
    <dgm:cxn modelId="{7A4F2212-553A-4861-B9AB-A91602188E08}" type="presParOf" srcId="{64B3C3E9-C695-490C-B38F-8C6FF8A4C257}" destId="{4D204E84-8E1B-429C-9DEA-4A200849B67F}" srcOrd="0" destOrd="0" presId="urn:microsoft.com/office/officeart/2005/8/layout/vList6"/>
    <dgm:cxn modelId="{1C711FC6-F6E4-420C-9ACE-C76D7B470042}" type="presParOf" srcId="{64B3C3E9-C695-490C-B38F-8C6FF8A4C257}" destId="{10F04F48-EA70-41E6-984D-74F8F82162EE}" srcOrd="1" destOrd="0" presId="urn:microsoft.com/office/officeart/2005/8/layout/vList6"/>
    <dgm:cxn modelId="{9EE52548-DB69-42AE-802A-B4908F569E21}" type="presParOf" srcId="{B154CA9E-425D-4E70-A21C-8AC5B8D456E6}" destId="{145B62B3-FD00-4ABA-9B62-4286645BDE72}" srcOrd="1" destOrd="0" presId="urn:microsoft.com/office/officeart/2005/8/layout/vList6"/>
    <dgm:cxn modelId="{65FE2788-3569-4B0F-B490-4EA589079AE4}" type="presParOf" srcId="{B154CA9E-425D-4E70-A21C-8AC5B8D456E6}" destId="{FA590D0D-2626-4685-8775-5A707A9146F5}" srcOrd="2" destOrd="0" presId="urn:microsoft.com/office/officeart/2005/8/layout/vList6"/>
    <dgm:cxn modelId="{0BDD5F6A-4A02-4C96-BBC7-58C9BDA5B206}" type="presParOf" srcId="{FA590D0D-2626-4685-8775-5A707A9146F5}" destId="{5DF2068E-585E-4172-B312-996FE185DFFE}" srcOrd="0" destOrd="0" presId="urn:microsoft.com/office/officeart/2005/8/layout/vList6"/>
    <dgm:cxn modelId="{01ECD08F-0986-4E3B-BBCB-7E19180104F0}" type="presParOf" srcId="{FA590D0D-2626-4685-8775-5A707A9146F5}" destId="{D557060D-27AC-4A9D-9C1B-81FEC1D9A6E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0F39B-2B9E-4B6C-84AD-04398B2ECAF6}"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FA7E5A14-9968-4E86-BB68-604CC8B85D74}">
      <dgm:prSet phldrT="[テキスト]"/>
      <dgm:spPr/>
      <dgm:t>
        <a:bodyPr/>
        <a:lstStyle/>
        <a:p>
          <a:r>
            <a:rPr kumimoji="1" lang="ja-JP" altLang="en-US" dirty="0" smtClean="0"/>
            <a:t>傾向１</a:t>
          </a:r>
          <a:endParaRPr kumimoji="1" lang="ja-JP" altLang="en-US" dirty="0"/>
        </a:p>
      </dgm:t>
    </dgm:pt>
    <dgm:pt modelId="{227B1BC3-8817-46D1-9ACB-25E8DA27A9C0}" type="parTrans" cxnId="{87F4C8CD-559B-4AC8-BA2D-895CABDF8A3A}">
      <dgm:prSet/>
      <dgm:spPr/>
      <dgm:t>
        <a:bodyPr/>
        <a:lstStyle/>
        <a:p>
          <a:endParaRPr kumimoji="1" lang="ja-JP" altLang="en-US"/>
        </a:p>
      </dgm:t>
    </dgm:pt>
    <dgm:pt modelId="{99664E90-0551-40EC-A24C-826459048349}" type="sibTrans" cxnId="{87F4C8CD-559B-4AC8-BA2D-895CABDF8A3A}">
      <dgm:prSet/>
      <dgm:spPr/>
      <dgm:t>
        <a:bodyPr/>
        <a:lstStyle/>
        <a:p>
          <a:endParaRPr kumimoji="1" lang="ja-JP" altLang="en-US"/>
        </a:p>
      </dgm:t>
    </dgm:pt>
    <dgm:pt modelId="{BBC0002D-1B0B-481C-A4EA-4B2C33350E20}">
      <dgm:prSet phldrT="[テキスト]" custT="1"/>
      <dgm:spPr/>
      <dgm:t>
        <a:bodyPr/>
        <a:lstStyle/>
        <a:p>
          <a:r>
            <a:rPr kumimoji="1" lang="ja-JP" altLang="en-US" sz="3200" dirty="0" smtClean="0"/>
            <a:t>効果があったという学生となかったという学生が分極化している。</a:t>
          </a:r>
          <a:endParaRPr kumimoji="1" lang="ja-JP" altLang="en-US" sz="3200" dirty="0"/>
        </a:p>
      </dgm:t>
    </dgm:pt>
    <dgm:pt modelId="{50F80B8B-137C-40A1-B435-FBC65E9D4D82}" type="parTrans" cxnId="{A08DA99C-E8C9-4D2F-B4AD-1441FF85C602}">
      <dgm:prSet/>
      <dgm:spPr/>
      <dgm:t>
        <a:bodyPr/>
        <a:lstStyle/>
        <a:p>
          <a:endParaRPr kumimoji="1" lang="ja-JP" altLang="en-US"/>
        </a:p>
      </dgm:t>
    </dgm:pt>
    <dgm:pt modelId="{E428D017-8322-4EC1-BDA8-CFF819D752DA}" type="sibTrans" cxnId="{A08DA99C-E8C9-4D2F-B4AD-1441FF85C602}">
      <dgm:prSet/>
      <dgm:spPr/>
      <dgm:t>
        <a:bodyPr/>
        <a:lstStyle/>
        <a:p>
          <a:endParaRPr kumimoji="1" lang="ja-JP" altLang="en-US"/>
        </a:p>
      </dgm:t>
    </dgm:pt>
    <dgm:pt modelId="{5E35BA46-648C-420A-90D1-25B5ED9C963B}">
      <dgm:prSet phldrT="[テキスト]"/>
      <dgm:spPr/>
      <dgm:t>
        <a:bodyPr/>
        <a:lstStyle/>
        <a:p>
          <a:r>
            <a:rPr kumimoji="1" lang="ja-JP" altLang="en-US" dirty="0" smtClean="0"/>
            <a:t>傾向２</a:t>
          </a:r>
          <a:endParaRPr kumimoji="1" lang="ja-JP" altLang="en-US" dirty="0"/>
        </a:p>
      </dgm:t>
    </dgm:pt>
    <dgm:pt modelId="{56C5EE4F-CEAE-415E-98D9-6762E34A55F9}" type="parTrans" cxnId="{AC29717C-BA2A-4BAE-8693-342C5D1C248A}">
      <dgm:prSet/>
      <dgm:spPr/>
      <dgm:t>
        <a:bodyPr/>
        <a:lstStyle/>
        <a:p>
          <a:endParaRPr kumimoji="1" lang="ja-JP" altLang="en-US"/>
        </a:p>
      </dgm:t>
    </dgm:pt>
    <dgm:pt modelId="{6EAF7B34-44A8-421C-B408-E596705F9E36}" type="sibTrans" cxnId="{AC29717C-BA2A-4BAE-8693-342C5D1C248A}">
      <dgm:prSet/>
      <dgm:spPr/>
      <dgm:t>
        <a:bodyPr/>
        <a:lstStyle/>
        <a:p>
          <a:endParaRPr kumimoji="1" lang="ja-JP" altLang="en-US"/>
        </a:p>
      </dgm:t>
    </dgm:pt>
    <dgm:pt modelId="{D8C77856-DFB7-4FB4-B820-97C6315DDDE2}">
      <dgm:prSet phldrT="[テキスト]" custT="1"/>
      <dgm:spPr/>
      <dgm:t>
        <a:bodyPr/>
        <a:lstStyle/>
        <a:p>
          <a:r>
            <a:rPr kumimoji="1" lang="ja-JP" altLang="en-US" sz="2800" dirty="0" smtClean="0"/>
            <a:t>効果があったという学生も、すべてについて肯定的ということではない。</a:t>
          </a:r>
          <a:endParaRPr kumimoji="1" lang="ja-JP" altLang="en-US" sz="2800" dirty="0"/>
        </a:p>
      </dgm:t>
    </dgm:pt>
    <dgm:pt modelId="{BAFE7846-0D49-4890-92F7-0A3D5434C8F5}" type="parTrans" cxnId="{4B186C0B-B6F6-4452-8328-DA07666A878B}">
      <dgm:prSet/>
      <dgm:spPr/>
      <dgm:t>
        <a:bodyPr/>
        <a:lstStyle/>
        <a:p>
          <a:endParaRPr kumimoji="1" lang="ja-JP" altLang="en-US"/>
        </a:p>
      </dgm:t>
    </dgm:pt>
    <dgm:pt modelId="{37EBC2C4-76BA-42CE-8F6B-ED0D308B6DCD}" type="sibTrans" cxnId="{4B186C0B-B6F6-4452-8328-DA07666A878B}">
      <dgm:prSet/>
      <dgm:spPr/>
      <dgm:t>
        <a:bodyPr/>
        <a:lstStyle/>
        <a:p>
          <a:endParaRPr kumimoji="1" lang="ja-JP" altLang="en-US"/>
        </a:p>
      </dgm:t>
    </dgm:pt>
    <dgm:pt modelId="{1BB5D82E-08A2-4696-B3AB-9C57D7103C20}">
      <dgm:prSet phldrT="[テキスト]"/>
      <dgm:spPr/>
      <dgm:t>
        <a:bodyPr/>
        <a:lstStyle/>
        <a:p>
          <a:r>
            <a:rPr kumimoji="1" lang="ja-JP" altLang="en-US" dirty="0" smtClean="0"/>
            <a:t>傾向３</a:t>
          </a:r>
          <a:endParaRPr kumimoji="1" lang="ja-JP" altLang="en-US" dirty="0"/>
        </a:p>
      </dgm:t>
    </dgm:pt>
    <dgm:pt modelId="{6CD41F89-2B80-4950-BEB4-0639E695FC89}" type="parTrans" cxnId="{C72EFC74-67B3-4767-B558-D47DAC00CE0F}">
      <dgm:prSet/>
      <dgm:spPr/>
      <dgm:t>
        <a:bodyPr/>
        <a:lstStyle/>
        <a:p>
          <a:endParaRPr kumimoji="1" lang="ja-JP" altLang="en-US"/>
        </a:p>
      </dgm:t>
    </dgm:pt>
    <dgm:pt modelId="{65E2C298-60FA-413D-A102-21F0711895D9}" type="sibTrans" cxnId="{C72EFC74-67B3-4767-B558-D47DAC00CE0F}">
      <dgm:prSet/>
      <dgm:spPr/>
      <dgm:t>
        <a:bodyPr/>
        <a:lstStyle/>
        <a:p>
          <a:endParaRPr kumimoji="1" lang="ja-JP" altLang="en-US"/>
        </a:p>
      </dgm:t>
    </dgm:pt>
    <dgm:pt modelId="{2097D618-185F-4594-8DAE-DFEAF5C75AF6}">
      <dgm:prSet phldrT="[テキスト]" custT="1"/>
      <dgm:spPr/>
      <dgm:t>
        <a:bodyPr/>
        <a:lstStyle/>
        <a:p>
          <a:r>
            <a:rPr kumimoji="1" lang="ja-JP" altLang="en-US" sz="2800" dirty="0" smtClean="0"/>
            <a:t>自己内対話で深めることより、他者のアイデアを読んだり、仲間で考えたりすることにより、アイデアが出たという学生が多い。</a:t>
          </a:r>
          <a:endParaRPr kumimoji="1" lang="ja-JP" altLang="en-US" sz="2800" dirty="0"/>
        </a:p>
      </dgm:t>
    </dgm:pt>
    <dgm:pt modelId="{4AF8713E-31C3-465B-ACD9-178681BF3AEC}" type="parTrans" cxnId="{373D93CD-34A1-42A4-A1F8-8A5075897601}">
      <dgm:prSet/>
      <dgm:spPr/>
      <dgm:t>
        <a:bodyPr/>
        <a:lstStyle/>
        <a:p>
          <a:endParaRPr kumimoji="1" lang="ja-JP" altLang="en-US"/>
        </a:p>
      </dgm:t>
    </dgm:pt>
    <dgm:pt modelId="{81BB0426-45DC-4BB0-9817-745319EF7FDD}" type="sibTrans" cxnId="{373D93CD-34A1-42A4-A1F8-8A5075897601}">
      <dgm:prSet/>
      <dgm:spPr/>
      <dgm:t>
        <a:bodyPr/>
        <a:lstStyle/>
        <a:p>
          <a:endParaRPr kumimoji="1" lang="ja-JP" altLang="en-US"/>
        </a:p>
      </dgm:t>
    </dgm:pt>
    <dgm:pt modelId="{16F405C5-E3DA-47B3-8F92-134490CFB84F}">
      <dgm:prSet phldrT="[テキスト]"/>
      <dgm:spPr/>
      <dgm:t>
        <a:bodyPr/>
        <a:lstStyle/>
        <a:p>
          <a:r>
            <a:rPr kumimoji="1" lang="ja-JP" altLang="en-US" dirty="0" smtClean="0"/>
            <a:t>考察</a:t>
          </a:r>
          <a:endParaRPr kumimoji="1" lang="ja-JP" altLang="en-US" dirty="0"/>
        </a:p>
      </dgm:t>
    </dgm:pt>
    <dgm:pt modelId="{59C4749F-69BC-436A-AD2B-0802CD5A0C20}" type="parTrans" cxnId="{F0BCD0D1-469C-4008-BC38-81E108348CC5}">
      <dgm:prSet/>
      <dgm:spPr/>
      <dgm:t>
        <a:bodyPr/>
        <a:lstStyle/>
        <a:p>
          <a:endParaRPr kumimoji="1" lang="ja-JP" altLang="en-US"/>
        </a:p>
      </dgm:t>
    </dgm:pt>
    <dgm:pt modelId="{912DF09F-DC02-4669-8430-22D21A599B2E}" type="sibTrans" cxnId="{F0BCD0D1-469C-4008-BC38-81E108348CC5}">
      <dgm:prSet/>
      <dgm:spPr/>
      <dgm:t>
        <a:bodyPr/>
        <a:lstStyle/>
        <a:p>
          <a:endParaRPr kumimoji="1" lang="ja-JP" altLang="en-US"/>
        </a:p>
      </dgm:t>
    </dgm:pt>
    <dgm:pt modelId="{CF8FA9B5-354F-493B-90B8-8C7064995051}">
      <dgm:prSet custT="1"/>
      <dgm:spPr/>
      <dgm:t>
        <a:bodyPr/>
        <a:lstStyle/>
        <a:p>
          <a:r>
            <a:rPr kumimoji="1" lang="ja-JP" altLang="en-US" sz="2800" dirty="0" smtClean="0"/>
            <a:t>他学科の学生は、</a:t>
          </a:r>
          <a:r>
            <a:rPr kumimoji="1" lang="en-US" altLang="en-US" sz="2800" dirty="0" smtClean="0"/>
            <a:t>ICT</a:t>
          </a:r>
          <a:r>
            <a:rPr kumimoji="1" lang="ja-JP" altLang="en-US" sz="2800" dirty="0" smtClean="0"/>
            <a:t>操作の不慣れ、協同体験の不足から、戸惑いが強かった？</a:t>
          </a:r>
          <a:endParaRPr kumimoji="1" lang="ja-JP" altLang="en-US" sz="2800" dirty="0"/>
        </a:p>
      </dgm:t>
    </dgm:pt>
    <dgm:pt modelId="{D23C336E-752C-40B1-966F-52F64ECB16CC}" type="parTrans" cxnId="{C7909193-F6DA-48BE-98AC-857EE58D1047}">
      <dgm:prSet/>
      <dgm:spPr/>
      <dgm:t>
        <a:bodyPr/>
        <a:lstStyle/>
        <a:p>
          <a:endParaRPr kumimoji="1" lang="ja-JP" altLang="en-US"/>
        </a:p>
      </dgm:t>
    </dgm:pt>
    <dgm:pt modelId="{6CE115E3-7C29-4E1B-A75A-2149EB69575D}" type="sibTrans" cxnId="{C7909193-F6DA-48BE-98AC-857EE58D1047}">
      <dgm:prSet/>
      <dgm:spPr/>
      <dgm:t>
        <a:bodyPr/>
        <a:lstStyle/>
        <a:p>
          <a:endParaRPr kumimoji="1" lang="ja-JP" altLang="en-US"/>
        </a:p>
      </dgm:t>
    </dgm:pt>
    <dgm:pt modelId="{621AB9F7-77F1-4478-BB3C-22B696FEC7AD}">
      <dgm:prSet custT="1"/>
      <dgm:spPr/>
      <dgm:t>
        <a:bodyPr/>
        <a:lstStyle/>
        <a:p>
          <a:r>
            <a:rPr kumimoji="1" lang="ja-JP" altLang="en-US" sz="2800" dirty="0" smtClean="0"/>
            <a:t>本学科の学生は、</a:t>
          </a:r>
          <a:r>
            <a:rPr kumimoji="1" lang="en-US" altLang="en-US" sz="2800" dirty="0" smtClean="0"/>
            <a:t>ICT</a:t>
          </a:r>
          <a:r>
            <a:rPr kumimoji="1" lang="ja-JP" altLang="en-US" sz="2800" dirty="0" smtClean="0"/>
            <a:t>や協同体験に慣れっこになっているため、自己内対話は浅かった？</a:t>
          </a:r>
          <a:endParaRPr kumimoji="1" lang="ja-JP" altLang="en-US" sz="2800" dirty="0"/>
        </a:p>
      </dgm:t>
    </dgm:pt>
    <dgm:pt modelId="{9BD0A617-08EA-4416-AC58-2FC1E7460C51}" type="parTrans" cxnId="{5C78853E-EE23-4FF6-B2EF-2B076B367051}">
      <dgm:prSet/>
      <dgm:spPr/>
      <dgm:t>
        <a:bodyPr/>
        <a:lstStyle/>
        <a:p>
          <a:endParaRPr kumimoji="1" lang="ja-JP" altLang="en-US"/>
        </a:p>
      </dgm:t>
    </dgm:pt>
    <dgm:pt modelId="{0906D0D2-3513-441D-9C58-525F67268C3F}" type="sibTrans" cxnId="{5C78853E-EE23-4FF6-B2EF-2B076B367051}">
      <dgm:prSet/>
      <dgm:spPr/>
      <dgm:t>
        <a:bodyPr/>
        <a:lstStyle/>
        <a:p>
          <a:endParaRPr kumimoji="1" lang="ja-JP" altLang="en-US"/>
        </a:p>
      </dgm:t>
    </dgm:pt>
    <dgm:pt modelId="{4162B2C5-AFFA-45E0-BEAD-E084B8DFC251}" type="pres">
      <dgm:prSet presAssocID="{F0C0F39B-2B9E-4B6C-84AD-04398B2ECAF6}" presName="linearFlow" presStyleCnt="0">
        <dgm:presLayoutVars>
          <dgm:dir/>
          <dgm:animLvl val="lvl"/>
          <dgm:resizeHandles val="exact"/>
        </dgm:presLayoutVars>
      </dgm:prSet>
      <dgm:spPr/>
      <dgm:t>
        <a:bodyPr/>
        <a:lstStyle/>
        <a:p>
          <a:endParaRPr kumimoji="1" lang="ja-JP" altLang="en-US"/>
        </a:p>
      </dgm:t>
    </dgm:pt>
    <dgm:pt modelId="{52512A52-9E4F-4BB5-B005-5EF46333ECA7}" type="pres">
      <dgm:prSet presAssocID="{FA7E5A14-9968-4E86-BB68-604CC8B85D74}" presName="composite" presStyleCnt="0"/>
      <dgm:spPr/>
    </dgm:pt>
    <dgm:pt modelId="{C480A12D-6AD4-47A6-8D21-82FA4339DFAA}" type="pres">
      <dgm:prSet presAssocID="{FA7E5A14-9968-4E86-BB68-604CC8B85D74}" presName="parentText" presStyleLbl="alignNode1" presStyleIdx="0" presStyleCnt="4">
        <dgm:presLayoutVars>
          <dgm:chMax val="1"/>
          <dgm:bulletEnabled val="1"/>
        </dgm:presLayoutVars>
      </dgm:prSet>
      <dgm:spPr/>
      <dgm:t>
        <a:bodyPr/>
        <a:lstStyle/>
        <a:p>
          <a:endParaRPr kumimoji="1" lang="ja-JP" altLang="en-US"/>
        </a:p>
      </dgm:t>
    </dgm:pt>
    <dgm:pt modelId="{35AEAB25-B17D-4903-A262-84954AD8B693}" type="pres">
      <dgm:prSet presAssocID="{FA7E5A14-9968-4E86-BB68-604CC8B85D74}" presName="descendantText" presStyleLbl="alignAcc1" presStyleIdx="0" presStyleCnt="4" custScaleY="100000">
        <dgm:presLayoutVars>
          <dgm:bulletEnabled val="1"/>
        </dgm:presLayoutVars>
      </dgm:prSet>
      <dgm:spPr/>
      <dgm:t>
        <a:bodyPr/>
        <a:lstStyle/>
        <a:p>
          <a:endParaRPr kumimoji="1" lang="ja-JP" altLang="en-US"/>
        </a:p>
      </dgm:t>
    </dgm:pt>
    <dgm:pt modelId="{5C8D5572-E80F-4176-A55A-5BFF9E29B811}" type="pres">
      <dgm:prSet presAssocID="{99664E90-0551-40EC-A24C-826459048349}" presName="sp" presStyleCnt="0"/>
      <dgm:spPr/>
    </dgm:pt>
    <dgm:pt modelId="{5F44014D-16F2-43C1-88D6-EC12377FD01E}" type="pres">
      <dgm:prSet presAssocID="{5E35BA46-648C-420A-90D1-25B5ED9C963B}" presName="composite" presStyleCnt="0"/>
      <dgm:spPr/>
    </dgm:pt>
    <dgm:pt modelId="{6864869E-9BE1-4604-9F2E-41A96791B354}" type="pres">
      <dgm:prSet presAssocID="{5E35BA46-648C-420A-90D1-25B5ED9C963B}" presName="parentText" presStyleLbl="alignNode1" presStyleIdx="1" presStyleCnt="4">
        <dgm:presLayoutVars>
          <dgm:chMax val="1"/>
          <dgm:bulletEnabled val="1"/>
        </dgm:presLayoutVars>
      </dgm:prSet>
      <dgm:spPr/>
      <dgm:t>
        <a:bodyPr/>
        <a:lstStyle/>
        <a:p>
          <a:endParaRPr kumimoji="1" lang="ja-JP" altLang="en-US"/>
        </a:p>
      </dgm:t>
    </dgm:pt>
    <dgm:pt modelId="{EE8655FB-89B5-4F5B-A8BD-0D89D64E9E66}" type="pres">
      <dgm:prSet presAssocID="{5E35BA46-648C-420A-90D1-25B5ED9C963B}" presName="descendantText" presStyleLbl="alignAcc1" presStyleIdx="1" presStyleCnt="4">
        <dgm:presLayoutVars>
          <dgm:bulletEnabled val="1"/>
        </dgm:presLayoutVars>
      </dgm:prSet>
      <dgm:spPr/>
      <dgm:t>
        <a:bodyPr/>
        <a:lstStyle/>
        <a:p>
          <a:endParaRPr kumimoji="1" lang="ja-JP" altLang="en-US"/>
        </a:p>
      </dgm:t>
    </dgm:pt>
    <dgm:pt modelId="{41A72950-EC49-4914-9BCB-DED682C7E76C}" type="pres">
      <dgm:prSet presAssocID="{6EAF7B34-44A8-421C-B408-E596705F9E36}" presName="sp" presStyleCnt="0"/>
      <dgm:spPr/>
    </dgm:pt>
    <dgm:pt modelId="{E0B9F5E0-FAD9-4A9B-9386-48C0FEB18C59}" type="pres">
      <dgm:prSet presAssocID="{1BB5D82E-08A2-4696-B3AB-9C57D7103C20}" presName="composite" presStyleCnt="0"/>
      <dgm:spPr/>
    </dgm:pt>
    <dgm:pt modelId="{BFAEDC14-38F9-40F4-A495-3A89B0644505}" type="pres">
      <dgm:prSet presAssocID="{1BB5D82E-08A2-4696-B3AB-9C57D7103C20}" presName="parentText" presStyleLbl="alignNode1" presStyleIdx="2" presStyleCnt="4" custLinFactNeighborY="-10823">
        <dgm:presLayoutVars>
          <dgm:chMax val="1"/>
          <dgm:bulletEnabled val="1"/>
        </dgm:presLayoutVars>
      </dgm:prSet>
      <dgm:spPr/>
      <dgm:t>
        <a:bodyPr/>
        <a:lstStyle/>
        <a:p>
          <a:endParaRPr kumimoji="1" lang="ja-JP" altLang="en-US"/>
        </a:p>
      </dgm:t>
    </dgm:pt>
    <dgm:pt modelId="{9B5D03F4-8BDC-4F36-8D39-96F2FD904D83}" type="pres">
      <dgm:prSet presAssocID="{1BB5D82E-08A2-4696-B3AB-9C57D7103C20}" presName="descendantText" presStyleLbl="alignAcc1" presStyleIdx="2" presStyleCnt="4" custScaleY="143393" custLinFactNeighborY="-16651">
        <dgm:presLayoutVars>
          <dgm:bulletEnabled val="1"/>
        </dgm:presLayoutVars>
      </dgm:prSet>
      <dgm:spPr/>
      <dgm:t>
        <a:bodyPr/>
        <a:lstStyle/>
        <a:p>
          <a:endParaRPr kumimoji="1" lang="ja-JP" altLang="en-US"/>
        </a:p>
      </dgm:t>
    </dgm:pt>
    <dgm:pt modelId="{D6C6069F-4D69-4A74-912D-D47F39F5D032}" type="pres">
      <dgm:prSet presAssocID="{65E2C298-60FA-413D-A102-21F0711895D9}" presName="sp" presStyleCnt="0"/>
      <dgm:spPr/>
    </dgm:pt>
    <dgm:pt modelId="{B983100D-06AC-4284-BB01-0C74565582AC}" type="pres">
      <dgm:prSet presAssocID="{16F405C5-E3DA-47B3-8F92-134490CFB84F}" presName="composite" presStyleCnt="0"/>
      <dgm:spPr/>
    </dgm:pt>
    <dgm:pt modelId="{C4BFC875-2E22-48EC-AAB3-99025909FFBE}" type="pres">
      <dgm:prSet presAssocID="{16F405C5-E3DA-47B3-8F92-134490CFB84F}" presName="parentText" presStyleLbl="alignNode1" presStyleIdx="3" presStyleCnt="4">
        <dgm:presLayoutVars>
          <dgm:chMax val="1"/>
          <dgm:bulletEnabled val="1"/>
        </dgm:presLayoutVars>
      </dgm:prSet>
      <dgm:spPr/>
      <dgm:t>
        <a:bodyPr/>
        <a:lstStyle/>
        <a:p>
          <a:endParaRPr kumimoji="1" lang="ja-JP" altLang="en-US"/>
        </a:p>
      </dgm:t>
    </dgm:pt>
    <dgm:pt modelId="{06487FEB-20E0-4548-8868-1D2F4A828B71}" type="pres">
      <dgm:prSet presAssocID="{16F405C5-E3DA-47B3-8F92-134490CFB84F}" presName="descendantText" presStyleLbl="alignAcc1" presStyleIdx="3" presStyleCnt="4" custScaleY="239080" custLinFactNeighborX="39" custLinFactNeighborY="-11977">
        <dgm:presLayoutVars>
          <dgm:bulletEnabled val="1"/>
        </dgm:presLayoutVars>
      </dgm:prSet>
      <dgm:spPr/>
      <dgm:t>
        <a:bodyPr/>
        <a:lstStyle/>
        <a:p>
          <a:endParaRPr kumimoji="1" lang="ja-JP" altLang="en-US"/>
        </a:p>
      </dgm:t>
    </dgm:pt>
  </dgm:ptLst>
  <dgm:cxnLst>
    <dgm:cxn modelId="{F0BCD0D1-469C-4008-BC38-81E108348CC5}" srcId="{F0C0F39B-2B9E-4B6C-84AD-04398B2ECAF6}" destId="{16F405C5-E3DA-47B3-8F92-134490CFB84F}" srcOrd="3" destOrd="0" parTransId="{59C4749F-69BC-436A-AD2B-0802CD5A0C20}" sibTransId="{912DF09F-DC02-4669-8430-22D21A599B2E}"/>
    <dgm:cxn modelId="{D0CDE9A6-979E-465D-8A8E-97DF9A3759F8}" type="presOf" srcId="{CF8FA9B5-354F-493B-90B8-8C7064995051}" destId="{06487FEB-20E0-4548-8868-1D2F4A828B71}" srcOrd="0" destOrd="0" presId="urn:microsoft.com/office/officeart/2005/8/layout/chevron2"/>
    <dgm:cxn modelId="{373D93CD-34A1-42A4-A1F8-8A5075897601}" srcId="{1BB5D82E-08A2-4696-B3AB-9C57D7103C20}" destId="{2097D618-185F-4594-8DAE-DFEAF5C75AF6}" srcOrd="0" destOrd="0" parTransId="{4AF8713E-31C3-465B-ACD9-178681BF3AEC}" sibTransId="{81BB0426-45DC-4BB0-9817-745319EF7FDD}"/>
    <dgm:cxn modelId="{5CAF94D9-EB44-4F75-9299-F10A2FC3F77A}" type="presOf" srcId="{1BB5D82E-08A2-4696-B3AB-9C57D7103C20}" destId="{BFAEDC14-38F9-40F4-A495-3A89B0644505}" srcOrd="0" destOrd="0" presId="urn:microsoft.com/office/officeart/2005/8/layout/chevron2"/>
    <dgm:cxn modelId="{C72EFC74-67B3-4767-B558-D47DAC00CE0F}" srcId="{F0C0F39B-2B9E-4B6C-84AD-04398B2ECAF6}" destId="{1BB5D82E-08A2-4696-B3AB-9C57D7103C20}" srcOrd="2" destOrd="0" parTransId="{6CD41F89-2B80-4950-BEB4-0639E695FC89}" sibTransId="{65E2C298-60FA-413D-A102-21F0711895D9}"/>
    <dgm:cxn modelId="{16B44A92-818B-4917-A2F1-C07DC6BFADA8}" type="presOf" srcId="{BBC0002D-1B0B-481C-A4EA-4B2C33350E20}" destId="{35AEAB25-B17D-4903-A262-84954AD8B693}" srcOrd="0" destOrd="0" presId="urn:microsoft.com/office/officeart/2005/8/layout/chevron2"/>
    <dgm:cxn modelId="{4D017D0A-E4EF-4AA9-BAF1-66B2C53546C1}" type="presOf" srcId="{5E35BA46-648C-420A-90D1-25B5ED9C963B}" destId="{6864869E-9BE1-4604-9F2E-41A96791B354}" srcOrd="0" destOrd="0" presId="urn:microsoft.com/office/officeart/2005/8/layout/chevron2"/>
    <dgm:cxn modelId="{591674E5-641A-43CE-BAB3-FF7C6996F0DF}" type="presOf" srcId="{FA7E5A14-9968-4E86-BB68-604CC8B85D74}" destId="{C480A12D-6AD4-47A6-8D21-82FA4339DFAA}" srcOrd="0" destOrd="0" presId="urn:microsoft.com/office/officeart/2005/8/layout/chevron2"/>
    <dgm:cxn modelId="{EF9E6D2B-0D9E-4756-B46B-604484A51A9A}" type="presOf" srcId="{F0C0F39B-2B9E-4B6C-84AD-04398B2ECAF6}" destId="{4162B2C5-AFFA-45E0-BEAD-E084B8DFC251}" srcOrd="0" destOrd="0" presId="urn:microsoft.com/office/officeart/2005/8/layout/chevron2"/>
    <dgm:cxn modelId="{A08DA99C-E8C9-4D2F-B4AD-1441FF85C602}" srcId="{FA7E5A14-9968-4E86-BB68-604CC8B85D74}" destId="{BBC0002D-1B0B-481C-A4EA-4B2C33350E20}" srcOrd="0" destOrd="0" parTransId="{50F80B8B-137C-40A1-B435-FBC65E9D4D82}" sibTransId="{E428D017-8322-4EC1-BDA8-CFF819D752DA}"/>
    <dgm:cxn modelId="{4B186C0B-B6F6-4452-8328-DA07666A878B}" srcId="{5E35BA46-648C-420A-90D1-25B5ED9C963B}" destId="{D8C77856-DFB7-4FB4-B820-97C6315DDDE2}" srcOrd="0" destOrd="0" parTransId="{BAFE7846-0D49-4890-92F7-0A3D5434C8F5}" sibTransId="{37EBC2C4-76BA-42CE-8F6B-ED0D308B6DCD}"/>
    <dgm:cxn modelId="{5DBF3658-6B56-4302-AED0-912B27AD384A}" type="presOf" srcId="{621AB9F7-77F1-4478-BB3C-22B696FEC7AD}" destId="{06487FEB-20E0-4548-8868-1D2F4A828B71}" srcOrd="0" destOrd="1" presId="urn:microsoft.com/office/officeart/2005/8/layout/chevron2"/>
    <dgm:cxn modelId="{5C78853E-EE23-4FF6-B2EF-2B076B367051}" srcId="{16F405C5-E3DA-47B3-8F92-134490CFB84F}" destId="{621AB9F7-77F1-4478-BB3C-22B696FEC7AD}" srcOrd="1" destOrd="0" parTransId="{9BD0A617-08EA-4416-AC58-2FC1E7460C51}" sibTransId="{0906D0D2-3513-441D-9C58-525F67268C3F}"/>
    <dgm:cxn modelId="{87F4C8CD-559B-4AC8-BA2D-895CABDF8A3A}" srcId="{F0C0F39B-2B9E-4B6C-84AD-04398B2ECAF6}" destId="{FA7E5A14-9968-4E86-BB68-604CC8B85D74}" srcOrd="0" destOrd="0" parTransId="{227B1BC3-8817-46D1-9ACB-25E8DA27A9C0}" sibTransId="{99664E90-0551-40EC-A24C-826459048349}"/>
    <dgm:cxn modelId="{680B34E5-6E40-4426-AC36-C37F0421EA09}" type="presOf" srcId="{16F405C5-E3DA-47B3-8F92-134490CFB84F}" destId="{C4BFC875-2E22-48EC-AAB3-99025909FFBE}" srcOrd="0" destOrd="0" presId="urn:microsoft.com/office/officeart/2005/8/layout/chevron2"/>
    <dgm:cxn modelId="{AC29717C-BA2A-4BAE-8693-342C5D1C248A}" srcId="{F0C0F39B-2B9E-4B6C-84AD-04398B2ECAF6}" destId="{5E35BA46-648C-420A-90D1-25B5ED9C963B}" srcOrd="1" destOrd="0" parTransId="{56C5EE4F-CEAE-415E-98D9-6762E34A55F9}" sibTransId="{6EAF7B34-44A8-421C-B408-E596705F9E36}"/>
    <dgm:cxn modelId="{C7909193-F6DA-48BE-98AC-857EE58D1047}" srcId="{16F405C5-E3DA-47B3-8F92-134490CFB84F}" destId="{CF8FA9B5-354F-493B-90B8-8C7064995051}" srcOrd="0" destOrd="0" parTransId="{D23C336E-752C-40B1-966F-52F64ECB16CC}" sibTransId="{6CE115E3-7C29-4E1B-A75A-2149EB69575D}"/>
    <dgm:cxn modelId="{90DB7245-4CFB-4992-8915-D423EABFFEBB}" type="presOf" srcId="{2097D618-185F-4594-8DAE-DFEAF5C75AF6}" destId="{9B5D03F4-8BDC-4F36-8D39-96F2FD904D83}" srcOrd="0" destOrd="0" presId="urn:microsoft.com/office/officeart/2005/8/layout/chevron2"/>
    <dgm:cxn modelId="{8FF5B8BE-AA5E-4015-BE72-AEEC337D7B3B}" type="presOf" srcId="{D8C77856-DFB7-4FB4-B820-97C6315DDDE2}" destId="{EE8655FB-89B5-4F5B-A8BD-0D89D64E9E66}" srcOrd="0" destOrd="0" presId="urn:microsoft.com/office/officeart/2005/8/layout/chevron2"/>
    <dgm:cxn modelId="{CA58F853-22C2-42B7-B2C2-953BC8874CF6}" type="presParOf" srcId="{4162B2C5-AFFA-45E0-BEAD-E084B8DFC251}" destId="{52512A52-9E4F-4BB5-B005-5EF46333ECA7}" srcOrd="0" destOrd="0" presId="urn:microsoft.com/office/officeart/2005/8/layout/chevron2"/>
    <dgm:cxn modelId="{60F2595D-59D6-415E-B10B-BCEDF3AA515A}" type="presParOf" srcId="{52512A52-9E4F-4BB5-B005-5EF46333ECA7}" destId="{C480A12D-6AD4-47A6-8D21-82FA4339DFAA}" srcOrd="0" destOrd="0" presId="urn:microsoft.com/office/officeart/2005/8/layout/chevron2"/>
    <dgm:cxn modelId="{7B443092-D0FA-42E7-B74C-3B8085DED27F}" type="presParOf" srcId="{52512A52-9E4F-4BB5-B005-5EF46333ECA7}" destId="{35AEAB25-B17D-4903-A262-84954AD8B693}" srcOrd="1" destOrd="0" presId="urn:microsoft.com/office/officeart/2005/8/layout/chevron2"/>
    <dgm:cxn modelId="{7958B3D8-28EF-4379-906B-3734A5AC6162}" type="presParOf" srcId="{4162B2C5-AFFA-45E0-BEAD-E084B8DFC251}" destId="{5C8D5572-E80F-4176-A55A-5BFF9E29B811}" srcOrd="1" destOrd="0" presId="urn:microsoft.com/office/officeart/2005/8/layout/chevron2"/>
    <dgm:cxn modelId="{4F95B568-19F7-4795-8A1E-21BDB010E14F}" type="presParOf" srcId="{4162B2C5-AFFA-45E0-BEAD-E084B8DFC251}" destId="{5F44014D-16F2-43C1-88D6-EC12377FD01E}" srcOrd="2" destOrd="0" presId="urn:microsoft.com/office/officeart/2005/8/layout/chevron2"/>
    <dgm:cxn modelId="{48C3F3A0-8695-4DF7-916A-DFD86153E41D}" type="presParOf" srcId="{5F44014D-16F2-43C1-88D6-EC12377FD01E}" destId="{6864869E-9BE1-4604-9F2E-41A96791B354}" srcOrd="0" destOrd="0" presId="urn:microsoft.com/office/officeart/2005/8/layout/chevron2"/>
    <dgm:cxn modelId="{9B79EA19-C3AA-45EB-9C8B-6FF733D07D9B}" type="presParOf" srcId="{5F44014D-16F2-43C1-88D6-EC12377FD01E}" destId="{EE8655FB-89B5-4F5B-A8BD-0D89D64E9E66}" srcOrd="1" destOrd="0" presId="urn:microsoft.com/office/officeart/2005/8/layout/chevron2"/>
    <dgm:cxn modelId="{5B1E7742-9313-4166-9989-6EA1E00A4706}" type="presParOf" srcId="{4162B2C5-AFFA-45E0-BEAD-E084B8DFC251}" destId="{41A72950-EC49-4914-9BCB-DED682C7E76C}" srcOrd="3" destOrd="0" presId="urn:microsoft.com/office/officeart/2005/8/layout/chevron2"/>
    <dgm:cxn modelId="{FB95973B-EAB5-4C11-86C3-698284129CA4}" type="presParOf" srcId="{4162B2C5-AFFA-45E0-BEAD-E084B8DFC251}" destId="{E0B9F5E0-FAD9-4A9B-9386-48C0FEB18C59}" srcOrd="4" destOrd="0" presId="urn:microsoft.com/office/officeart/2005/8/layout/chevron2"/>
    <dgm:cxn modelId="{20997DF4-B723-45A7-B97D-D52799157BFC}" type="presParOf" srcId="{E0B9F5E0-FAD9-4A9B-9386-48C0FEB18C59}" destId="{BFAEDC14-38F9-40F4-A495-3A89B0644505}" srcOrd="0" destOrd="0" presId="urn:microsoft.com/office/officeart/2005/8/layout/chevron2"/>
    <dgm:cxn modelId="{FF375C16-5613-48CD-AC35-41251F710E06}" type="presParOf" srcId="{E0B9F5E0-FAD9-4A9B-9386-48C0FEB18C59}" destId="{9B5D03F4-8BDC-4F36-8D39-96F2FD904D83}" srcOrd="1" destOrd="0" presId="urn:microsoft.com/office/officeart/2005/8/layout/chevron2"/>
    <dgm:cxn modelId="{79E8913C-D4A0-40C5-A33E-466A90C98CDB}" type="presParOf" srcId="{4162B2C5-AFFA-45E0-BEAD-E084B8DFC251}" destId="{D6C6069F-4D69-4A74-912D-D47F39F5D032}" srcOrd="5" destOrd="0" presId="urn:microsoft.com/office/officeart/2005/8/layout/chevron2"/>
    <dgm:cxn modelId="{5D784E41-171E-4068-9169-5CE185A27BB6}" type="presParOf" srcId="{4162B2C5-AFFA-45E0-BEAD-E084B8DFC251}" destId="{B983100D-06AC-4284-BB01-0C74565582AC}" srcOrd="6" destOrd="0" presId="urn:microsoft.com/office/officeart/2005/8/layout/chevron2"/>
    <dgm:cxn modelId="{339A27D8-C1BA-427E-8884-FF28BE8A59E5}" type="presParOf" srcId="{B983100D-06AC-4284-BB01-0C74565582AC}" destId="{C4BFC875-2E22-48EC-AAB3-99025909FFBE}" srcOrd="0" destOrd="0" presId="urn:microsoft.com/office/officeart/2005/8/layout/chevron2"/>
    <dgm:cxn modelId="{B550042B-05CB-4634-8E16-1D19B86E76AF}" type="presParOf" srcId="{B983100D-06AC-4284-BB01-0C74565582AC}" destId="{06487FEB-20E0-4548-8868-1D2F4A828B7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E2ABB6-6418-4FB7-A688-A13D5421EAAC}"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04634E01-4D04-4BF0-88BD-3346501BFFA6}">
      <dgm:prSet phldrT="[テキスト]"/>
      <dgm:spPr/>
      <dgm:t>
        <a:bodyPr/>
        <a:lstStyle/>
        <a:p>
          <a:r>
            <a:rPr kumimoji="1" lang="ja-JP" altLang="en-US" dirty="0" smtClean="0"/>
            <a:t>サービス需要型か</a:t>
          </a:r>
          <a:endParaRPr kumimoji="1" lang="ja-JP" altLang="en-US" dirty="0"/>
        </a:p>
      </dgm:t>
    </dgm:pt>
    <dgm:pt modelId="{B71FD40E-030A-481E-BB8C-17BF7EE178FF}" type="parTrans" cxnId="{4E4C9CF6-9E08-433B-A1C1-31779A32245A}">
      <dgm:prSet/>
      <dgm:spPr/>
      <dgm:t>
        <a:bodyPr/>
        <a:lstStyle/>
        <a:p>
          <a:endParaRPr kumimoji="1" lang="ja-JP" altLang="en-US"/>
        </a:p>
      </dgm:t>
    </dgm:pt>
    <dgm:pt modelId="{04DFC310-1A58-42ED-A881-0BADB3A15C90}" type="sibTrans" cxnId="{4E4C9CF6-9E08-433B-A1C1-31779A32245A}">
      <dgm:prSet/>
      <dgm:spPr/>
      <dgm:t>
        <a:bodyPr/>
        <a:lstStyle/>
        <a:p>
          <a:endParaRPr kumimoji="1" lang="ja-JP" altLang="en-US"/>
        </a:p>
      </dgm:t>
    </dgm:pt>
    <dgm:pt modelId="{2D03DC15-9A76-4167-8F66-5A2AC40A2FFE}">
      <dgm:prSet phldrT="[テキスト]"/>
      <dgm:spPr/>
      <dgm:t>
        <a:bodyPr/>
        <a:lstStyle/>
        <a:p>
          <a:r>
            <a:rPr kumimoji="1" lang="ja-JP" altLang="en-US" dirty="0" smtClean="0"/>
            <a:t>サービス供給型か</a:t>
          </a:r>
          <a:endParaRPr kumimoji="1" lang="ja-JP" altLang="en-US" dirty="0"/>
        </a:p>
      </dgm:t>
    </dgm:pt>
    <dgm:pt modelId="{0A5226D0-43F0-4EAB-94E2-27A56CDCB4FB}" type="parTrans" cxnId="{1B606D59-57AD-4EB7-8E13-6117FE5F47AF}">
      <dgm:prSet/>
      <dgm:spPr/>
      <dgm:t>
        <a:bodyPr/>
        <a:lstStyle/>
        <a:p>
          <a:endParaRPr kumimoji="1" lang="ja-JP" altLang="en-US"/>
        </a:p>
      </dgm:t>
    </dgm:pt>
    <dgm:pt modelId="{F56284EF-F34C-4F85-95F6-E62436194F9F}" type="sibTrans" cxnId="{1B606D59-57AD-4EB7-8E13-6117FE5F47AF}">
      <dgm:prSet/>
      <dgm:spPr/>
      <dgm:t>
        <a:bodyPr/>
        <a:lstStyle/>
        <a:p>
          <a:endParaRPr kumimoji="1" lang="ja-JP" altLang="en-US"/>
        </a:p>
      </dgm:t>
    </dgm:pt>
    <dgm:pt modelId="{037C39EB-403D-4F2D-903D-865720FDC095}" type="pres">
      <dgm:prSet presAssocID="{FEE2ABB6-6418-4FB7-A688-A13D5421EAAC}" presName="diagram" presStyleCnt="0">
        <dgm:presLayoutVars>
          <dgm:dir/>
          <dgm:resizeHandles val="exact"/>
        </dgm:presLayoutVars>
      </dgm:prSet>
      <dgm:spPr/>
      <dgm:t>
        <a:bodyPr/>
        <a:lstStyle/>
        <a:p>
          <a:endParaRPr kumimoji="1" lang="ja-JP" altLang="en-US"/>
        </a:p>
      </dgm:t>
    </dgm:pt>
    <dgm:pt modelId="{2C3FBE47-E97E-49AC-86DF-61665380A2D0}" type="pres">
      <dgm:prSet presAssocID="{04634E01-4D04-4BF0-88BD-3346501BFFA6}" presName="arrow" presStyleLbl="node1" presStyleIdx="0" presStyleCnt="2">
        <dgm:presLayoutVars>
          <dgm:bulletEnabled val="1"/>
        </dgm:presLayoutVars>
      </dgm:prSet>
      <dgm:spPr/>
      <dgm:t>
        <a:bodyPr/>
        <a:lstStyle/>
        <a:p>
          <a:endParaRPr kumimoji="1" lang="ja-JP" altLang="en-US"/>
        </a:p>
      </dgm:t>
    </dgm:pt>
    <dgm:pt modelId="{1CA52329-A0F1-49BD-A959-4FBA53F82835}" type="pres">
      <dgm:prSet presAssocID="{2D03DC15-9A76-4167-8F66-5A2AC40A2FFE}" presName="arrow" presStyleLbl="node1" presStyleIdx="1" presStyleCnt="2">
        <dgm:presLayoutVars>
          <dgm:bulletEnabled val="1"/>
        </dgm:presLayoutVars>
      </dgm:prSet>
      <dgm:spPr/>
      <dgm:t>
        <a:bodyPr/>
        <a:lstStyle/>
        <a:p>
          <a:endParaRPr kumimoji="1" lang="ja-JP" altLang="en-US"/>
        </a:p>
      </dgm:t>
    </dgm:pt>
  </dgm:ptLst>
  <dgm:cxnLst>
    <dgm:cxn modelId="{4E4C9CF6-9E08-433B-A1C1-31779A32245A}" srcId="{FEE2ABB6-6418-4FB7-A688-A13D5421EAAC}" destId="{04634E01-4D04-4BF0-88BD-3346501BFFA6}" srcOrd="0" destOrd="0" parTransId="{B71FD40E-030A-481E-BB8C-17BF7EE178FF}" sibTransId="{04DFC310-1A58-42ED-A881-0BADB3A15C90}"/>
    <dgm:cxn modelId="{012E809F-209F-4801-A147-E1F45AD49D3E}" type="presOf" srcId="{FEE2ABB6-6418-4FB7-A688-A13D5421EAAC}" destId="{037C39EB-403D-4F2D-903D-865720FDC095}" srcOrd="0" destOrd="0" presId="urn:microsoft.com/office/officeart/2005/8/layout/arrow5"/>
    <dgm:cxn modelId="{4EAC7CA1-CF84-4D1D-ABB4-62AA02DEF16A}" type="presOf" srcId="{2D03DC15-9A76-4167-8F66-5A2AC40A2FFE}" destId="{1CA52329-A0F1-49BD-A959-4FBA53F82835}" srcOrd="0" destOrd="0" presId="urn:microsoft.com/office/officeart/2005/8/layout/arrow5"/>
    <dgm:cxn modelId="{1B606D59-57AD-4EB7-8E13-6117FE5F47AF}" srcId="{FEE2ABB6-6418-4FB7-A688-A13D5421EAAC}" destId="{2D03DC15-9A76-4167-8F66-5A2AC40A2FFE}" srcOrd="1" destOrd="0" parTransId="{0A5226D0-43F0-4EAB-94E2-27A56CDCB4FB}" sibTransId="{F56284EF-F34C-4F85-95F6-E62436194F9F}"/>
    <dgm:cxn modelId="{530BC17F-800A-4FB4-B51B-80377AA460BE}" type="presOf" srcId="{04634E01-4D04-4BF0-88BD-3346501BFFA6}" destId="{2C3FBE47-E97E-49AC-86DF-61665380A2D0}" srcOrd="0" destOrd="0" presId="urn:microsoft.com/office/officeart/2005/8/layout/arrow5"/>
    <dgm:cxn modelId="{F86A7BE7-4854-455B-9CE9-500071AB3BF3}" type="presParOf" srcId="{037C39EB-403D-4F2D-903D-865720FDC095}" destId="{2C3FBE47-E97E-49AC-86DF-61665380A2D0}" srcOrd="0" destOrd="0" presId="urn:microsoft.com/office/officeart/2005/8/layout/arrow5"/>
    <dgm:cxn modelId="{46A90C54-0D1F-46E2-8EC0-BE5980E63171}" type="presParOf" srcId="{037C39EB-403D-4F2D-903D-865720FDC095}" destId="{1CA52329-A0F1-49BD-A959-4FBA53F8283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1EBE37-2592-48D6-AAA7-57D81595AB37}">
      <dsp:nvSpPr>
        <dsp:cNvPr id="0" name=""/>
        <dsp:cNvSpPr/>
      </dsp:nvSpPr>
      <dsp:spPr>
        <a:xfrm>
          <a:off x="3723641" y="0"/>
          <a:ext cx="1475249" cy="1475249"/>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4267200">
            <a:lnSpc>
              <a:spcPct val="90000"/>
            </a:lnSpc>
            <a:spcBef>
              <a:spcPct val="0"/>
            </a:spcBef>
            <a:spcAft>
              <a:spcPct val="35000"/>
            </a:spcAft>
          </a:pPr>
          <a:r>
            <a:rPr kumimoji="1" lang="ja-JP" altLang="en-US" sz="9600" kern="1200" dirty="0" smtClean="0"/>
            <a:t>Ｉ</a:t>
          </a:r>
          <a:endParaRPr kumimoji="1" lang="ja-JP" altLang="en-US" sz="9600" kern="1200" dirty="0"/>
        </a:p>
      </dsp:txBody>
      <dsp:txXfrm>
        <a:off x="3723641" y="0"/>
        <a:ext cx="1475249" cy="1475249"/>
      </dsp:txXfrm>
    </dsp:sp>
    <dsp:sp modelId="{E45D50AA-8568-4DD0-B5B0-FA1411946E53}">
      <dsp:nvSpPr>
        <dsp:cNvPr id="0" name=""/>
        <dsp:cNvSpPr/>
      </dsp:nvSpPr>
      <dsp:spPr>
        <a:xfrm rot="1755390">
          <a:off x="5227243" y="1032700"/>
          <a:ext cx="410379"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1755390">
        <a:off x="5227243" y="1032700"/>
        <a:ext cx="410379" cy="497896"/>
      </dsp:txXfrm>
    </dsp:sp>
    <dsp:sp modelId="{1BA40A19-CABA-4A33-AD86-AD577ED2B79E}">
      <dsp:nvSpPr>
        <dsp:cNvPr id="0" name=""/>
        <dsp:cNvSpPr/>
      </dsp:nvSpPr>
      <dsp:spPr>
        <a:xfrm>
          <a:off x="5686240" y="1099400"/>
          <a:ext cx="1475249" cy="1475249"/>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自己との対話</a:t>
          </a:r>
          <a:endParaRPr kumimoji="1" lang="ja-JP" altLang="en-US" sz="3200" kern="1200" dirty="0"/>
        </a:p>
      </dsp:txBody>
      <dsp:txXfrm>
        <a:off x="5686240" y="1099400"/>
        <a:ext cx="1475249" cy="1475249"/>
      </dsp:txXfrm>
    </dsp:sp>
    <dsp:sp modelId="{80A4A815-7827-4BB4-939D-54D49568B15D}">
      <dsp:nvSpPr>
        <dsp:cNvPr id="0" name=""/>
        <dsp:cNvSpPr/>
      </dsp:nvSpPr>
      <dsp:spPr>
        <a:xfrm rot="5404723">
          <a:off x="6226249" y="2684618"/>
          <a:ext cx="392219"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5404723">
        <a:off x="6226249" y="2684618"/>
        <a:ext cx="392219" cy="497896"/>
      </dsp:txXfrm>
    </dsp:sp>
    <dsp:sp modelId="{D10C2C3F-B8FF-48DC-A19E-C9FB9E0178AB}">
      <dsp:nvSpPr>
        <dsp:cNvPr id="0" name=""/>
        <dsp:cNvSpPr/>
      </dsp:nvSpPr>
      <dsp:spPr>
        <a:xfrm>
          <a:off x="5683197" y="3314685"/>
          <a:ext cx="1475249" cy="1475249"/>
        </a:xfrm>
        <a:prstGeom prst="ellipse">
          <a:avLst/>
        </a:prstGeom>
        <a:solidFill>
          <a:schemeClr val="accent2">
            <a:lumMod val="75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6050" tIns="146050" rIns="146050" bIns="146050" numCol="1" spcCol="1270" anchor="ctr" anchorCtr="0">
          <a:noAutofit/>
        </a:bodyPr>
        <a:lstStyle/>
        <a:p>
          <a:pPr lvl="0" algn="ctr" defTabSz="5111750">
            <a:lnSpc>
              <a:spcPct val="90000"/>
            </a:lnSpc>
            <a:spcBef>
              <a:spcPct val="0"/>
            </a:spcBef>
            <a:spcAft>
              <a:spcPct val="35000"/>
            </a:spcAft>
          </a:pPr>
          <a:r>
            <a:rPr kumimoji="1" lang="en-US" altLang="ja-JP" sz="11500" kern="1200" dirty="0" smtClean="0"/>
            <a:t>C</a:t>
          </a:r>
          <a:endParaRPr kumimoji="1" lang="ja-JP" altLang="en-US" sz="11500" kern="1200" dirty="0"/>
        </a:p>
      </dsp:txBody>
      <dsp:txXfrm>
        <a:off x="5683197" y="3314685"/>
        <a:ext cx="1475249" cy="1475249"/>
      </dsp:txXfrm>
    </dsp:sp>
    <dsp:sp modelId="{CE912FEE-5B7E-4DA7-AC29-F9274B1B0B34}">
      <dsp:nvSpPr>
        <dsp:cNvPr id="0" name=""/>
        <dsp:cNvSpPr/>
      </dsp:nvSpPr>
      <dsp:spPr>
        <a:xfrm rot="8969185">
          <a:off x="5293579" y="4355237"/>
          <a:ext cx="381703"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8969185">
        <a:off x="5293579" y="4355237"/>
        <a:ext cx="381703" cy="497896"/>
      </dsp:txXfrm>
    </dsp:sp>
    <dsp:sp modelId="{21120B89-0DAC-4427-99E5-01D920E47B01}">
      <dsp:nvSpPr>
        <dsp:cNvPr id="0" name=""/>
        <dsp:cNvSpPr/>
      </dsp:nvSpPr>
      <dsp:spPr>
        <a:xfrm>
          <a:off x="3791801" y="4429406"/>
          <a:ext cx="1475249" cy="1475249"/>
        </a:xfrm>
        <a:prstGeom prst="ellipse">
          <a:avLst/>
        </a:prstGeom>
        <a:solidFill>
          <a:srgbClr val="00B05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相互関与</a:t>
          </a:r>
          <a:endParaRPr kumimoji="1" lang="ja-JP" altLang="en-US" sz="3600" kern="1200" dirty="0"/>
        </a:p>
      </dsp:txBody>
      <dsp:txXfrm>
        <a:off x="3791801" y="4429406"/>
        <a:ext cx="1475249" cy="1475249"/>
      </dsp:txXfrm>
    </dsp:sp>
    <dsp:sp modelId="{C029F547-1F2C-420E-950D-CF8793F44535}">
      <dsp:nvSpPr>
        <dsp:cNvPr id="0" name=""/>
        <dsp:cNvSpPr/>
      </dsp:nvSpPr>
      <dsp:spPr>
        <a:xfrm rot="12606536">
          <a:off x="3389580" y="4369731"/>
          <a:ext cx="388462"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12606536">
        <a:off x="3389580" y="4369731"/>
        <a:ext cx="388462" cy="497896"/>
      </dsp:txXfrm>
    </dsp:sp>
    <dsp:sp modelId="{26C16D7F-7EB3-453A-9F21-F36EAD616949}">
      <dsp:nvSpPr>
        <dsp:cNvPr id="0" name=""/>
        <dsp:cNvSpPr/>
      </dsp:nvSpPr>
      <dsp:spPr>
        <a:xfrm>
          <a:off x="1881549" y="3321673"/>
          <a:ext cx="1475249" cy="1475249"/>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6050" tIns="146050" rIns="146050" bIns="146050" numCol="1" spcCol="1270" anchor="ctr" anchorCtr="0">
          <a:noAutofit/>
        </a:bodyPr>
        <a:lstStyle/>
        <a:p>
          <a:pPr lvl="0" algn="ctr" defTabSz="5111750">
            <a:lnSpc>
              <a:spcPct val="90000"/>
            </a:lnSpc>
            <a:spcBef>
              <a:spcPct val="0"/>
            </a:spcBef>
            <a:spcAft>
              <a:spcPct val="35000"/>
            </a:spcAft>
          </a:pPr>
          <a:r>
            <a:rPr kumimoji="1" lang="en-US" altLang="ja-JP" sz="11500" kern="1200" dirty="0" smtClean="0"/>
            <a:t>C</a:t>
          </a:r>
          <a:endParaRPr kumimoji="1" lang="ja-JP" altLang="en-US" sz="11500" kern="1200" dirty="0"/>
        </a:p>
      </dsp:txBody>
      <dsp:txXfrm>
        <a:off x="1881549" y="3321673"/>
        <a:ext cx="1475249" cy="1475249"/>
      </dsp:txXfrm>
    </dsp:sp>
    <dsp:sp modelId="{9A6A3478-F1BA-44EC-8007-E81B4F56C5BA}">
      <dsp:nvSpPr>
        <dsp:cNvPr id="0" name=""/>
        <dsp:cNvSpPr/>
      </dsp:nvSpPr>
      <dsp:spPr>
        <a:xfrm rot="16200000">
          <a:off x="2423421" y="2714459"/>
          <a:ext cx="391506"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16200000">
        <a:off x="2423421" y="2714459"/>
        <a:ext cx="391506" cy="497896"/>
      </dsp:txXfrm>
    </dsp:sp>
    <dsp:sp modelId="{B5AD1FD3-4B10-4F05-8738-9ACB29EFCA8A}">
      <dsp:nvSpPr>
        <dsp:cNvPr id="0" name=""/>
        <dsp:cNvSpPr/>
      </dsp:nvSpPr>
      <dsp:spPr>
        <a:xfrm>
          <a:off x="1881549" y="1107732"/>
          <a:ext cx="1475249" cy="1475249"/>
        </a:xfrm>
        <a:prstGeom prst="ellipse">
          <a:avLst/>
        </a:prstGeom>
        <a:solidFill>
          <a:srgbClr val="C00000"/>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問題解決</a:t>
          </a:r>
          <a:endParaRPr kumimoji="1" lang="ja-JP" altLang="en-US" sz="3600" kern="1200" dirty="0"/>
        </a:p>
      </dsp:txBody>
      <dsp:txXfrm>
        <a:off x="1881549" y="1107732"/>
        <a:ext cx="1475249" cy="1475249"/>
      </dsp:txXfrm>
    </dsp:sp>
    <dsp:sp modelId="{93E4FA86-5509-4B1C-8607-4BAF860D571E}">
      <dsp:nvSpPr>
        <dsp:cNvPr id="0" name=""/>
        <dsp:cNvSpPr/>
      </dsp:nvSpPr>
      <dsp:spPr>
        <a:xfrm rot="19738778">
          <a:off x="3352875" y="1047754"/>
          <a:ext cx="357355" cy="49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dirty="0"/>
        </a:p>
      </dsp:txBody>
      <dsp:txXfrm rot="19738778">
        <a:off x="3352875" y="1047754"/>
        <a:ext cx="357355" cy="4978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043D1D-4595-4C49-BBCF-7932FAA97EC4}">
      <dsp:nvSpPr>
        <dsp:cNvPr id="0" name=""/>
        <dsp:cNvSpPr/>
      </dsp:nvSpPr>
      <dsp:spPr>
        <a:xfrm rot="5400000">
          <a:off x="4764392" y="-1831768"/>
          <a:ext cx="1047750" cy="4977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smtClean="0"/>
            <a:t>自己理解（学生個人の「職業への構え」の育成）</a:t>
          </a:r>
          <a:endParaRPr kumimoji="1" lang="ja-JP" altLang="en-US" sz="3200" kern="1200" dirty="0"/>
        </a:p>
      </dsp:txBody>
      <dsp:txXfrm rot="5400000">
        <a:off x="4764392" y="-1831768"/>
        <a:ext cx="1047750" cy="4977192"/>
      </dsp:txXfrm>
    </dsp:sp>
    <dsp:sp modelId="{ECB78A35-C795-4E60-8729-AA0852CC3FD7}">
      <dsp:nvSpPr>
        <dsp:cNvPr id="0" name=""/>
        <dsp:cNvSpPr/>
      </dsp:nvSpPr>
      <dsp:spPr>
        <a:xfrm>
          <a:off x="0" y="1984"/>
          <a:ext cx="2799671" cy="1309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kumimoji="1" lang="ja-JP" altLang="en-US" sz="5800" kern="1200" dirty="0" smtClean="0"/>
            <a:t>対自</a:t>
          </a:r>
          <a:endParaRPr kumimoji="1" lang="ja-JP" altLang="en-US" sz="5800" kern="1200" dirty="0"/>
        </a:p>
      </dsp:txBody>
      <dsp:txXfrm>
        <a:off x="0" y="1984"/>
        <a:ext cx="2799671" cy="1309687"/>
      </dsp:txXfrm>
    </dsp:sp>
    <dsp:sp modelId="{D46AE3AA-F531-40AA-8438-17A7F37640BB}">
      <dsp:nvSpPr>
        <dsp:cNvPr id="0" name=""/>
        <dsp:cNvSpPr/>
      </dsp:nvSpPr>
      <dsp:spPr>
        <a:xfrm rot="5400000">
          <a:off x="4764392" y="-456596"/>
          <a:ext cx="1047750" cy="4977192"/>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関係調整力（交信力と論理力の育成、異質対応力）</a:t>
          </a:r>
          <a:endParaRPr kumimoji="1" lang="ja-JP" altLang="en-US" sz="2800" kern="1200" dirty="0"/>
        </a:p>
      </dsp:txBody>
      <dsp:txXfrm rot="5400000">
        <a:off x="4764392" y="-456596"/>
        <a:ext cx="1047750" cy="4977192"/>
      </dsp:txXfrm>
    </dsp:sp>
    <dsp:sp modelId="{AD484146-4EC0-4BE0-8C5D-F118D6764927}">
      <dsp:nvSpPr>
        <dsp:cNvPr id="0" name=""/>
        <dsp:cNvSpPr/>
      </dsp:nvSpPr>
      <dsp:spPr>
        <a:xfrm>
          <a:off x="0" y="1377156"/>
          <a:ext cx="2799671" cy="130968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kumimoji="1" lang="ja-JP" altLang="en-US" sz="5800" kern="1200" dirty="0" smtClean="0"/>
            <a:t>対他者</a:t>
          </a:r>
          <a:endParaRPr kumimoji="1" lang="ja-JP" altLang="en-US" sz="5800" kern="1200" dirty="0"/>
        </a:p>
      </dsp:txBody>
      <dsp:txXfrm>
        <a:off x="0" y="1377156"/>
        <a:ext cx="2799671" cy="1309687"/>
      </dsp:txXfrm>
    </dsp:sp>
    <dsp:sp modelId="{58585A69-B18C-4A38-9931-573CD41D99B4}">
      <dsp:nvSpPr>
        <dsp:cNvPr id="0" name=""/>
        <dsp:cNvSpPr/>
      </dsp:nvSpPr>
      <dsp:spPr>
        <a:xfrm rot="5400000">
          <a:off x="4764392" y="918575"/>
          <a:ext cx="1047750" cy="4977192"/>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職業理解（必要な職業知識と必要な職業能力の明確化）</a:t>
          </a:r>
          <a:endParaRPr kumimoji="1" lang="ja-JP" altLang="en-US" sz="2800" kern="1200" dirty="0"/>
        </a:p>
      </dsp:txBody>
      <dsp:txXfrm rot="5400000">
        <a:off x="4764392" y="918575"/>
        <a:ext cx="1047750" cy="4977192"/>
      </dsp:txXfrm>
    </dsp:sp>
    <dsp:sp modelId="{D6F70BFB-B6C6-487D-82D1-34535F5E7C93}">
      <dsp:nvSpPr>
        <dsp:cNvPr id="0" name=""/>
        <dsp:cNvSpPr/>
      </dsp:nvSpPr>
      <dsp:spPr>
        <a:xfrm>
          <a:off x="0" y="2752328"/>
          <a:ext cx="2799671" cy="130968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kumimoji="1" lang="ja-JP" altLang="en-US" sz="5400" kern="1200" dirty="0" smtClean="0"/>
            <a:t>対社会</a:t>
          </a:r>
          <a:endParaRPr kumimoji="1" lang="ja-JP" altLang="en-US" sz="5400" kern="1200" dirty="0"/>
        </a:p>
      </dsp:txBody>
      <dsp:txXfrm>
        <a:off x="0" y="2752328"/>
        <a:ext cx="2799671" cy="13096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043D1D-4595-4C49-BBCF-7932FAA97EC4}">
      <dsp:nvSpPr>
        <dsp:cNvPr id="0" name=""/>
        <dsp:cNvSpPr/>
      </dsp:nvSpPr>
      <dsp:spPr>
        <a:xfrm rot="5400000">
          <a:off x="5229792" y="-1842989"/>
          <a:ext cx="1585912" cy="566846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smtClean="0"/>
            <a:t>情報処理能力</a:t>
          </a:r>
          <a:endParaRPr kumimoji="1" lang="ja-JP" altLang="en-US" sz="3200" kern="1200" dirty="0"/>
        </a:p>
        <a:p>
          <a:pPr marL="285750" lvl="1" indent="-285750" algn="l" defTabSz="1422400">
            <a:lnSpc>
              <a:spcPct val="90000"/>
            </a:lnSpc>
            <a:spcBef>
              <a:spcPct val="0"/>
            </a:spcBef>
            <a:spcAft>
              <a:spcPct val="15000"/>
            </a:spcAft>
            <a:buChar char="••"/>
          </a:pPr>
          <a:r>
            <a:rPr kumimoji="1" lang="ja-JP" altLang="en-US" sz="3200" kern="1200" dirty="0" smtClean="0"/>
            <a:t>言語能力</a:t>
          </a:r>
          <a:endParaRPr kumimoji="1" lang="ja-JP" altLang="en-US" sz="3200" kern="1200" dirty="0"/>
        </a:p>
        <a:p>
          <a:pPr marL="285750" lvl="1" indent="-285750" algn="l" defTabSz="1422400">
            <a:lnSpc>
              <a:spcPct val="90000"/>
            </a:lnSpc>
            <a:spcBef>
              <a:spcPct val="0"/>
            </a:spcBef>
            <a:spcAft>
              <a:spcPct val="15000"/>
            </a:spcAft>
            <a:buChar char="••"/>
          </a:pPr>
          <a:r>
            <a:rPr kumimoji="1" lang="ja-JP" altLang="en-US" sz="3200" kern="1200" dirty="0" smtClean="0"/>
            <a:t>課題発見力</a:t>
          </a:r>
          <a:endParaRPr kumimoji="1" lang="ja-JP" altLang="en-US" sz="3200" kern="1200" dirty="0"/>
        </a:p>
      </dsp:txBody>
      <dsp:txXfrm rot="5400000">
        <a:off x="5229792" y="-1842989"/>
        <a:ext cx="1585912" cy="5668469"/>
      </dsp:txXfrm>
    </dsp:sp>
    <dsp:sp modelId="{ECB78A35-C795-4E60-8729-AA0852CC3FD7}">
      <dsp:nvSpPr>
        <dsp:cNvPr id="0" name=""/>
        <dsp:cNvSpPr/>
      </dsp:nvSpPr>
      <dsp:spPr>
        <a:xfrm>
          <a:off x="0" y="49"/>
          <a:ext cx="3188514" cy="19823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kumimoji="1" lang="ja-JP" altLang="en-US" sz="5300" kern="1200" dirty="0" smtClean="0"/>
            <a:t>個人的能力</a:t>
          </a:r>
          <a:endParaRPr kumimoji="1" lang="ja-JP" altLang="en-US" sz="5300" kern="1200" dirty="0"/>
        </a:p>
      </dsp:txBody>
      <dsp:txXfrm>
        <a:off x="0" y="49"/>
        <a:ext cx="3188514" cy="1982390"/>
      </dsp:txXfrm>
    </dsp:sp>
    <dsp:sp modelId="{D46AE3AA-F531-40AA-8438-17A7F37640BB}">
      <dsp:nvSpPr>
        <dsp:cNvPr id="0" name=""/>
        <dsp:cNvSpPr/>
      </dsp:nvSpPr>
      <dsp:spPr>
        <a:xfrm rot="5400000">
          <a:off x="5229792" y="238520"/>
          <a:ext cx="1585912" cy="5668469"/>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smtClean="0"/>
            <a:t>ＩＣＴコミュニケーション能力</a:t>
          </a:r>
          <a:endParaRPr kumimoji="1" lang="ja-JP" altLang="en-US" sz="3200" kern="1200" dirty="0"/>
        </a:p>
        <a:p>
          <a:pPr marL="285750" lvl="1" indent="-285750" algn="l" defTabSz="1422400">
            <a:lnSpc>
              <a:spcPct val="90000"/>
            </a:lnSpc>
            <a:spcBef>
              <a:spcPct val="0"/>
            </a:spcBef>
            <a:spcAft>
              <a:spcPct val="15000"/>
            </a:spcAft>
            <a:buChar char="••"/>
          </a:pPr>
          <a:r>
            <a:rPr kumimoji="1" lang="ja-JP" altLang="en-US" sz="3200" kern="1200" spc="-50" baseline="0" dirty="0" smtClean="0"/>
            <a:t>対他者コラボレーション能力</a:t>
          </a:r>
          <a:endParaRPr kumimoji="1" lang="ja-JP" altLang="en-US" sz="3200" kern="1200" spc="-50" baseline="0" dirty="0"/>
        </a:p>
        <a:p>
          <a:pPr marL="285750" lvl="1" indent="-285750" algn="l" defTabSz="1422400">
            <a:lnSpc>
              <a:spcPct val="90000"/>
            </a:lnSpc>
            <a:spcBef>
              <a:spcPct val="0"/>
            </a:spcBef>
            <a:spcAft>
              <a:spcPct val="15000"/>
            </a:spcAft>
            <a:buChar char="••"/>
          </a:pPr>
          <a:r>
            <a:rPr kumimoji="1" lang="ja-JP" altLang="en-US" sz="3200" kern="1200" dirty="0" smtClean="0"/>
            <a:t>課題協同解決力</a:t>
          </a:r>
          <a:endParaRPr kumimoji="1" lang="ja-JP" altLang="en-US" sz="3200" kern="1200" dirty="0"/>
        </a:p>
      </dsp:txBody>
      <dsp:txXfrm rot="5400000">
        <a:off x="5229792" y="238520"/>
        <a:ext cx="1585912" cy="5668469"/>
      </dsp:txXfrm>
    </dsp:sp>
    <dsp:sp modelId="{AD484146-4EC0-4BE0-8C5D-F118D6764927}">
      <dsp:nvSpPr>
        <dsp:cNvPr id="0" name=""/>
        <dsp:cNvSpPr/>
      </dsp:nvSpPr>
      <dsp:spPr>
        <a:xfrm>
          <a:off x="0" y="2081559"/>
          <a:ext cx="3188514" cy="198239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kumimoji="1" lang="ja-JP" altLang="en-US" sz="5300" kern="1200" dirty="0" smtClean="0"/>
            <a:t>社会的能力</a:t>
          </a:r>
          <a:endParaRPr kumimoji="1" lang="ja-JP" altLang="en-US" sz="5300" kern="1200" dirty="0"/>
        </a:p>
      </dsp:txBody>
      <dsp:txXfrm>
        <a:off x="0" y="2081559"/>
        <a:ext cx="3188514" cy="19823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04F48-EA70-41E6-984D-74F8F82162EE}">
      <dsp:nvSpPr>
        <dsp:cNvPr id="0" name=""/>
        <dsp:cNvSpPr/>
      </dsp:nvSpPr>
      <dsp:spPr>
        <a:xfrm>
          <a:off x="1609306" y="496"/>
          <a:ext cx="3715612"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kumimoji="1" lang="ja-JP" altLang="en-US" sz="2900" kern="1200" dirty="0" smtClean="0"/>
            <a:t>ＩＣＴのもつ自己内対話促進機能</a:t>
          </a:r>
          <a:endParaRPr kumimoji="1" lang="ja-JP" altLang="en-US" sz="2900" kern="1200" dirty="0"/>
        </a:p>
      </dsp:txBody>
      <dsp:txXfrm>
        <a:off x="1609306" y="496"/>
        <a:ext cx="3715612" cy="1934765"/>
      </dsp:txXfrm>
    </dsp:sp>
    <dsp:sp modelId="{4D204E84-8E1B-429C-9DEA-4A200849B67F}">
      <dsp:nvSpPr>
        <dsp:cNvPr id="0" name=""/>
        <dsp:cNvSpPr/>
      </dsp:nvSpPr>
      <dsp:spPr>
        <a:xfrm>
          <a:off x="867768" y="496"/>
          <a:ext cx="741537" cy="193476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kumimoji="1" lang="ja-JP" altLang="en-US" sz="4100" kern="1200" dirty="0" smtClean="0"/>
            <a:t>１</a:t>
          </a:r>
          <a:endParaRPr kumimoji="1" lang="ja-JP" altLang="en-US" sz="4100" kern="1200" dirty="0"/>
        </a:p>
      </dsp:txBody>
      <dsp:txXfrm>
        <a:off x="867768" y="496"/>
        <a:ext cx="741537" cy="1934765"/>
      </dsp:txXfrm>
    </dsp:sp>
    <dsp:sp modelId="{D557060D-27AC-4A9D-9C1B-81FEC1D9A6E5}">
      <dsp:nvSpPr>
        <dsp:cNvPr id="0" name=""/>
        <dsp:cNvSpPr/>
      </dsp:nvSpPr>
      <dsp:spPr>
        <a:xfrm>
          <a:off x="1609306" y="2128738"/>
          <a:ext cx="3715612"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kumimoji="1" lang="ja-JP" altLang="en-US" sz="2900" kern="1200" dirty="0" smtClean="0"/>
            <a:t>リアルタイムな一覧表示による相互関与促進機能</a:t>
          </a:r>
          <a:endParaRPr kumimoji="1" lang="ja-JP" altLang="en-US" sz="2900" kern="1200" dirty="0"/>
        </a:p>
      </dsp:txBody>
      <dsp:txXfrm>
        <a:off x="1609306" y="2128738"/>
        <a:ext cx="3715612" cy="1934765"/>
      </dsp:txXfrm>
    </dsp:sp>
    <dsp:sp modelId="{5DF2068E-585E-4172-B312-996FE185DFFE}">
      <dsp:nvSpPr>
        <dsp:cNvPr id="0" name=""/>
        <dsp:cNvSpPr/>
      </dsp:nvSpPr>
      <dsp:spPr>
        <a:xfrm>
          <a:off x="867768" y="2128738"/>
          <a:ext cx="741537" cy="193476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kumimoji="1" lang="ja-JP" altLang="en-US" sz="4100" kern="1200" dirty="0" smtClean="0"/>
            <a:t>２</a:t>
          </a:r>
          <a:endParaRPr kumimoji="1" lang="ja-JP" altLang="en-US" sz="4100" kern="1200" dirty="0"/>
        </a:p>
      </dsp:txBody>
      <dsp:txXfrm>
        <a:off x="867768" y="2128738"/>
        <a:ext cx="741537" cy="19347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80A12D-6AD4-47A6-8D21-82FA4339DFAA}">
      <dsp:nvSpPr>
        <dsp:cNvPr id="0" name=""/>
        <dsp:cNvSpPr/>
      </dsp:nvSpPr>
      <dsp:spPr>
        <a:xfrm rot="5400000">
          <a:off x="-193989" y="286343"/>
          <a:ext cx="1293262" cy="90528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傾向１</a:t>
          </a:r>
          <a:endParaRPr kumimoji="1" lang="ja-JP" altLang="en-US" sz="2400" kern="1200" dirty="0"/>
        </a:p>
      </dsp:txBody>
      <dsp:txXfrm rot="5400000">
        <a:off x="-193989" y="286343"/>
        <a:ext cx="1293262" cy="905283"/>
      </dsp:txXfrm>
    </dsp:sp>
    <dsp:sp modelId="{35AEAB25-B17D-4903-A262-84954AD8B693}">
      <dsp:nvSpPr>
        <dsp:cNvPr id="0" name=""/>
        <dsp:cNvSpPr/>
      </dsp:nvSpPr>
      <dsp:spPr>
        <a:xfrm rot="5400000">
          <a:off x="4424819" y="-3427181"/>
          <a:ext cx="840620" cy="787969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smtClean="0"/>
            <a:t>効果があったという学生となかったという学生が分極化している。</a:t>
          </a:r>
          <a:endParaRPr kumimoji="1" lang="ja-JP" altLang="en-US" sz="3200" kern="1200" dirty="0"/>
        </a:p>
      </dsp:txBody>
      <dsp:txXfrm rot="5400000">
        <a:off x="4424819" y="-3427181"/>
        <a:ext cx="840620" cy="7879692"/>
      </dsp:txXfrm>
    </dsp:sp>
    <dsp:sp modelId="{6864869E-9BE1-4604-9F2E-41A96791B354}">
      <dsp:nvSpPr>
        <dsp:cNvPr id="0" name=""/>
        <dsp:cNvSpPr/>
      </dsp:nvSpPr>
      <dsp:spPr>
        <a:xfrm rot="5400000">
          <a:off x="-193989" y="1462279"/>
          <a:ext cx="1293262" cy="905283"/>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傾向２</a:t>
          </a:r>
          <a:endParaRPr kumimoji="1" lang="ja-JP" altLang="en-US" sz="2400" kern="1200" dirty="0"/>
        </a:p>
      </dsp:txBody>
      <dsp:txXfrm rot="5400000">
        <a:off x="-193989" y="1462279"/>
        <a:ext cx="1293262" cy="905283"/>
      </dsp:txXfrm>
    </dsp:sp>
    <dsp:sp modelId="{EE8655FB-89B5-4F5B-A8BD-0D89D64E9E66}">
      <dsp:nvSpPr>
        <dsp:cNvPr id="0" name=""/>
        <dsp:cNvSpPr/>
      </dsp:nvSpPr>
      <dsp:spPr>
        <a:xfrm rot="5400000">
          <a:off x="4424819" y="-2251246"/>
          <a:ext cx="840620" cy="7879692"/>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効果があったという学生も、すべてについて肯定的ということではない。</a:t>
          </a:r>
          <a:endParaRPr kumimoji="1" lang="ja-JP" altLang="en-US" sz="2800" kern="1200" dirty="0"/>
        </a:p>
      </dsp:txBody>
      <dsp:txXfrm rot="5400000">
        <a:off x="4424819" y="-2251246"/>
        <a:ext cx="840620" cy="7879692"/>
      </dsp:txXfrm>
    </dsp:sp>
    <dsp:sp modelId="{BFAEDC14-38F9-40F4-A495-3A89B0644505}">
      <dsp:nvSpPr>
        <dsp:cNvPr id="0" name=""/>
        <dsp:cNvSpPr/>
      </dsp:nvSpPr>
      <dsp:spPr>
        <a:xfrm rot="5400000">
          <a:off x="-193989" y="2680630"/>
          <a:ext cx="1293262" cy="905283"/>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傾向３</a:t>
          </a:r>
          <a:endParaRPr kumimoji="1" lang="ja-JP" altLang="en-US" sz="2400" kern="1200" dirty="0"/>
        </a:p>
      </dsp:txBody>
      <dsp:txXfrm rot="5400000">
        <a:off x="-193989" y="2680630"/>
        <a:ext cx="1293262" cy="905283"/>
      </dsp:txXfrm>
    </dsp:sp>
    <dsp:sp modelId="{9B5D03F4-8BDC-4F36-8D39-96F2FD904D83}">
      <dsp:nvSpPr>
        <dsp:cNvPr id="0" name=""/>
        <dsp:cNvSpPr/>
      </dsp:nvSpPr>
      <dsp:spPr>
        <a:xfrm rot="5400000">
          <a:off x="4242434" y="-1032897"/>
          <a:ext cx="1205391" cy="7879692"/>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自己内対話で深めることより、他者のアイデアを読んだり、仲間で考えたりすることにより、アイデアが出たという学生が多い。</a:t>
          </a:r>
          <a:endParaRPr kumimoji="1" lang="ja-JP" altLang="en-US" sz="2800" kern="1200" dirty="0"/>
        </a:p>
      </dsp:txBody>
      <dsp:txXfrm rot="5400000">
        <a:off x="4242434" y="-1032897"/>
        <a:ext cx="1205391" cy="7879692"/>
      </dsp:txXfrm>
    </dsp:sp>
    <dsp:sp modelId="{C4BFC875-2E22-48EC-AAB3-99025909FFBE}">
      <dsp:nvSpPr>
        <dsp:cNvPr id="0" name=""/>
        <dsp:cNvSpPr/>
      </dsp:nvSpPr>
      <dsp:spPr>
        <a:xfrm rot="5400000">
          <a:off x="-193989" y="4581103"/>
          <a:ext cx="1293262" cy="905283"/>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考察</a:t>
          </a:r>
          <a:endParaRPr kumimoji="1" lang="ja-JP" altLang="en-US" sz="2400" kern="1200" dirty="0"/>
        </a:p>
      </dsp:txBody>
      <dsp:txXfrm rot="5400000">
        <a:off x="-193989" y="4581103"/>
        <a:ext cx="1293262" cy="905283"/>
      </dsp:txXfrm>
    </dsp:sp>
    <dsp:sp modelId="{06487FEB-20E0-4548-8868-1D2F4A828B71}">
      <dsp:nvSpPr>
        <dsp:cNvPr id="0" name=""/>
        <dsp:cNvSpPr/>
      </dsp:nvSpPr>
      <dsp:spPr>
        <a:xfrm rot="5400000">
          <a:off x="3840252" y="766896"/>
          <a:ext cx="2009755" cy="7879692"/>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他学科の学生は、</a:t>
          </a:r>
          <a:r>
            <a:rPr kumimoji="1" lang="en-US" altLang="en-US" sz="2800" kern="1200" dirty="0" smtClean="0"/>
            <a:t>ICT</a:t>
          </a:r>
          <a:r>
            <a:rPr kumimoji="1" lang="ja-JP" altLang="en-US" sz="2800" kern="1200" dirty="0" smtClean="0"/>
            <a:t>操作の不慣れ、協同体験の不足から、戸惑いが強かった？</a:t>
          </a:r>
          <a:endParaRPr kumimoji="1" lang="ja-JP" altLang="en-US" sz="2800" kern="1200" dirty="0"/>
        </a:p>
        <a:p>
          <a:pPr marL="285750" lvl="1" indent="-285750" algn="l" defTabSz="1244600">
            <a:lnSpc>
              <a:spcPct val="90000"/>
            </a:lnSpc>
            <a:spcBef>
              <a:spcPct val="0"/>
            </a:spcBef>
            <a:spcAft>
              <a:spcPct val="15000"/>
            </a:spcAft>
            <a:buChar char="••"/>
          </a:pPr>
          <a:r>
            <a:rPr kumimoji="1" lang="ja-JP" altLang="en-US" sz="2800" kern="1200" dirty="0" smtClean="0"/>
            <a:t>本学科の学生は、</a:t>
          </a:r>
          <a:r>
            <a:rPr kumimoji="1" lang="en-US" altLang="en-US" sz="2800" kern="1200" dirty="0" smtClean="0"/>
            <a:t>ICT</a:t>
          </a:r>
          <a:r>
            <a:rPr kumimoji="1" lang="ja-JP" altLang="en-US" sz="2800" kern="1200" dirty="0" smtClean="0"/>
            <a:t>や協同体験に慣れっこになっているため、自己内対話は浅かった？</a:t>
          </a:r>
          <a:endParaRPr kumimoji="1" lang="ja-JP" altLang="en-US" sz="2800" kern="1200" dirty="0"/>
        </a:p>
      </dsp:txBody>
      <dsp:txXfrm rot="5400000">
        <a:off x="3840252" y="766896"/>
        <a:ext cx="2009755" cy="787969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FBE47-E97E-49AC-86DF-61665380A2D0}">
      <dsp:nvSpPr>
        <dsp:cNvPr id="0" name=""/>
        <dsp:cNvSpPr/>
      </dsp:nvSpPr>
      <dsp:spPr>
        <a:xfrm rot="16200000">
          <a:off x="915" y="263"/>
          <a:ext cx="2159712" cy="2159712"/>
        </a:xfrm>
        <a:prstGeom prst="down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サービス需要型か</a:t>
          </a:r>
          <a:endParaRPr kumimoji="1" lang="ja-JP" altLang="en-US" sz="2400" kern="1200" dirty="0"/>
        </a:p>
      </dsp:txBody>
      <dsp:txXfrm rot="16200000">
        <a:off x="915" y="263"/>
        <a:ext cx="2159712" cy="2159712"/>
      </dsp:txXfrm>
    </dsp:sp>
    <dsp:sp modelId="{1CA52329-A0F1-49BD-A959-4FBA53F82835}">
      <dsp:nvSpPr>
        <dsp:cNvPr id="0" name=""/>
        <dsp:cNvSpPr/>
      </dsp:nvSpPr>
      <dsp:spPr>
        <a:xfrm rot="5400000">
          <a:off x="5400211" y="263"/>
          <a:ext cx="2159712" cy="2159712"/>
        </a:xfrm>
        <a:prstGeom prst="downArrow">
          <a:avLst>
            <a:gd name="adj1" fmla="val 50000"/>
            <a:gd name="adj2" fmla="val 3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サービス供給型か</a:t>
          </a:r>
          <a:endParaRPr kumimoji="1" lang="ja-JP" altLang="en-US" sz="2400" kern="1200" dirty="0"/>
        </a:p>
      </dsp:txBody>
      <dsp:txXfrm rot="5400000">
        <a:off x="5400211" y="263"/>
        <a:ext cx="2159712" cy="21597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FFA648F-09C7-4282-B181-33EF33ABB5A9}" type="datetimeFigureOut">
              <a:rPr lang="ja-JP" altLang="en-US"/>
              <a:pPr>
                <a:defRPr/>
              </a:pPr>
              <a:t>2012/8/10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4C77C5C-91D2-4DC6-B3A1-63CB70B585BD}" type="slidenum">
              <a:rPr lang="ja-JP" altLang="en-US"/>
              <a:pPr>
                <a:defRPr/>
              </a:pPr>
              <a:t>&lt;#&gt;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A4631BB-36B0-498A-BF2F-F4C470E0C9C8}" type="datetimeFigureOut">
              <a:rPr lang="ja-JP" altLang="en-US"/>
              <a:pPr>
                <a:defRPr/>
              </a:pPr>
              <a:t>2012/8/10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48231B8-02CF-4690-927F-92B6D373FD78}" type="slidenum">
              <a:rPr lang="ja-JP" altLang="en-US"/>
              <a:pPr>
                <a:defRPr/>
              </a:pPr>
              <a:t>&lt;#&gt;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20FC409-9825-48F9-9516-46FC4357D22D}" type="datetimeFigureOut">
              <a:rPr lang="ja-JP" altLang="en-US"/>
              <a:pPr>
                <a:defRPr/>
              </a:pPr>
              <a:t>2012/8/10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20032FB8-0E18-4E63-93B4-B2688D00038A}" type="slidenum">
              <a:rPr lang="ja-JP" altLang="en-US"/>
              <a:pPr>
                <a:defRPr/>
              </a:pPr>
              <a:t>&lt;#&gt;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12D648D-1ED9-4A67-9A34-8D6F32F80209}" type="datetimeFigureOut">
              <a:rPr lang="ja-JP" altLang="en-US"/>
              <a:pPr>
                <a:defRPr/>
              </a:pPr>
              <a:t>2012/8/10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67A8AF6-BDF4-4DE3-9933-9721C9282F79}"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2D118F2-2D53-4D2D-AD10-DEFF1F857349}" type="datetimeFigureOut">
              <a:rPr lang="ja-JP" altLang="en-US"/>
              <a:pPr>
                <a:defRPr/>
              </a:pPr>
              <a:t>2012/8/10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99DBA7C4-5FCC-46AE-B76D-3779C5158D58}"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64AD29B-1895-4355-B693-0E358DAAA663}" type="datetimeFigureOut">
              <a:rPr lang="ja-JP" altLang="en-US"/>
              <a:pPr>
                <a:defRPr/>
              </a:pPr>
              <a:t>2012/8/10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5091F78E-0767-4D4D-9FEF-9191B436BAA5}" type="slidenum">
              <a:rPr lang="ja-JP" altLang="en-US"/>
              <a:pPr>
                <a:defRPr/>
              </a:pPr>
              <a:t>&lt;#&gt;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6EB9860-2EF6-4D64-8A2E-2AFF08F846E6}" type="datetimeFigureOut">
              <a:rPr lang="ja-JP" altLang="en-US"/>
              <a:pPr>
                <a:defRPr/>
              </a:pPr>
              <a:t>2012/8/10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C2D9B81C-420F-4238-AB6A-9B4709E57EAE}"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FC7E446-0AA5-49BF-AB8E-172B60A8E5ED}" type="datetimeFigureOut">
              <a:rPr lang="ja-JP" altLang="en-US"/>
              <a:pPr>
                <a:defRPr/>
              </a:pPr>
              <a:t>2012/8/10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EF25EBC3-5E6D-4A92-A648-C65A38B4B135}" type="slidenum">
              <a:rPr lang="ja-JP" altLang="en-US"/>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6F8B978-E125-431B-B41D-4749C206A6B6}" type="datetimeFigureOut">
              <a:rPr lang="ja-JP" altLang="en-US"/>
              <a:pPr>
                <a:defRPr/>
              </a:pPr>
              <a:t>2012/8/10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46592661-E527-4C91-8A46-D7094DC3F09B}" type="slidenum">
              <a:rPr lang="ja-JP" altLang="en-US"/>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5073C56-2D33-4CC8-AACD-F6FE7181D340}" type="datetimeFigureOut">
              <a:rPr lang="ja-JP" altLang="en-US"/>
              <a:pPr>
                <a:defRPr/>
              </a:pPr>
              <a:t>2012/8/10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48668ABC-00A5-4260-A7E2-5B60FBF5DB15}" type="slidenum">
              <a:rPr lang="ja-JP" altLang="en-US"/>
              <a:pPr>
                <a:defRPr/>
              </a:pPr>
              <a:t>&lt;#&gt;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166F3A9-72C4-48A8-857D-CF4A95A47C39}" type="datetimeFigureOut">
              <a:rPr lang="ja-JP" altLang="en-US"/>
              <a:pPr>
                <a:defRPr/>
              </a:pPr>
              <a:t>2012/8/10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1C9DED7-CE71-4330-A47A-8BA2465BEDE6}"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0965D7A-8EA2-4A46-B0C9-6570AA23483A}" type="datetimeFigureOut">
              <a:rPr lang="ja-JP" altLang="en-US"/>
              <a:pPr>
                <a:defRPr/>
              </a:pPr>
              <a:t>2012/8/10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3CC4D39-0278-460A-B02F-118055E85DD3}"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ito3.jp/i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5733256"/>
            <a:ext cx="3024336" cy="720725"/>
          </a:xfrm>
        </p:spPr>
        <p:txBody>
          <a:bodyPr rtlCol="0">
            <a:normAutofit/>
          </a:bodyPr>
          <a:lstStyle/>
          <a:p>
            <a:pPr fontAlgn="auto">
              <a:spcAft>
                <a:spcPts val="0"/>
              </a:spcAft>
              <a:buFont typeface="Arial" pitchFamily="34" charset="0"/>
              <a:buNone/>
              <a:defRPr/>
            </a:pPr>
            <a:r>
              <a:rPr lang="ja-JP" altLang="en-US" dirty="0" smtClean="0"/>
              <a:t>西村美東士</a:t>
            </a:r>
            <a:endParaRPr lang="ja-JP" altLang="en-US" dirty="0"/>
          </a:p>
        </p:txBody>
      </p:sp>
      <p:graphicFrame>
        <p:nvGraphicFramePr>
          <p:cNvPr id="4" name="図表 3"/>
          <p:cNvGraphicFramePr/>
          <p:nvPr/>
        </p:nvGraphicFramePr>
        <p:xfrm>
          <a:off x="827584" y="116632"/>
          <a:ext cx="907300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195736" y="4797152"/>
            <a:ext cx="1728192" cy="5040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dirty="0">
                <a:solidFill>
                  <a:schemeClr val="bg1"/>
                </a:solidFill>
              </a:rPr>
              <a:t>コラボ＝異なる</a:t>
            </a:r>
          </a:p>
          <a:p>
            <a:pPr algn="ctr"/>
            <a:r>
              <a:rPr lang="ja-JP" altLang="en-US" sz="1600" dirty="0">
                <a:solidFill>
                  <a:schemeClr val="bg1"/>
                </a:solidFill>
              </a:rPr>
              <a:t>他者との協同</a:t>
            </a:r>
          </a:p>
        </p:txBody>
      </p:sp>
      <p:sp>
        <p:nvSpPr>
          <p:cNvPr id="6" name="正方形/長方形 5"/>
          <p:cNvSpPr/>
          <p:nvPr/>
        </p:nvSpPr>
        <p:spPr>
          <a:xfrm>
            <a:off x="5652120" y="260648"/>
            <a:ext cx="2376264" cy="5040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dirty="0" smtClean="0">
                <a:solidFill>
                  <a:schemeClr val="bg1"/>
                </a:solidFill>
              </a:rPr>
              <a:t>教師からの問題提起</a:t>
            </a:r>
            <a:endParaRPr kumimoji="1" lang="ja-JP" altLang="en-US" sz="1600" dirty="0">
              <a:solidFill>
                <a:schemeClr val="bg1"/>
              </a:solidFill>
            </a:endParaRPr>
          </a:p>
        </p:txBody>
      </p:sp>
      <p:sp>
        <p:nvSpPr>
          <p:cNvPr id="7" name="正方形/長方形 6"/>
          <p:cNvSpPr/>
          <p:nvPr/>
        </p:nvSpPr>
        <p:spPr>
          <a:xfrm>
            <a:off x="7308304" y="4725144"/>
            <a:ext cx="1728192" cy="5040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dirty="0">
                <a:solidFill>
                  <a:schemeClr val="bg1"/>
                </a:solidFill>
              </a:rPr>
              <a:t>リアルタイムの</a:t>
            </a:r>
          </a:p>
          <a:p>
            <a:pPr algn="ctr"/>
            <a:r>
              <a:rPr lang="en-US" altLang="ja-JP" sz="1600" dirty="0">
                <a:solidFill>
                  <a:schemeClr val="bg1"/>
                </a:solidFill>
              </a:rPr>
              <a:t>N</a:t>
            </a:r>
            <a:r>
              <a:rPr lang="ja-JP" altLang="en-US" sz="1600" dirty="0">
                <a:solidFill>
                  <a:schemeClr val="bg1"/>
                </a:solidFill>
              </a:rPr>
              <a:t>対</a:t>
            </a:r>
            <a:r>
              <a:rPr lang="en-US" altLang="ja-JP" sz="1600" dirty="0">
                <a:solidFill>
                  <a:schemeClr val="bg1"/>
                </a:solidFill>
              </a:rPr>
              <a:t>N</a:t>
            </a:r>
            <a:endParaRPr lang="ja-JP" altLang="en-US" sz="1600" dirty="0">
              <a:solidFill>
                <a:schemeClr val="bg1"/>
              </a:solidFill>
            </a:endParaRPr>
          </a:p>
        </p:txBody>
      </p:sp>
      <p:sp>
        <p:nvSpPr>
          <p:cNvPr id="8" name="テキスト ボックス 7"/>
          <p:cNvSpPr txBox="1"/>
          <p:nvPr/>
        </p:nvSpPr>
        <p:spPr>
          <a:xfrm>
            <a:off x="3347864" y="6093296"/>
            <a:ext cx="5616624" cy="369332"/>
          </a:xfrm>
          <a:prstGeom prst="rect">
            <a:avLst/>
          </a:prstGeom>
          <a:noFill/>
        </p:spPr>
        <p:txBody>
          <a:bodyPr wrap="square" rtlCol="0">
            <a:spAutoFit/>
          </a:bodyPr>
          <a:lstStyle/>
          <a:p>
            <a:r>
              <a:rPr lang="en-US" altLang="ja-JP" dirty="0" smtClean="0"/>
              <a:t>2012</a:t>
            </a:r>
            <a:r>
              <a:rPr lang="ja-JP" altLang="en-US" dirty="0" smtClean="0"/>
              <a:t>年</a:t>
            </a:r>
            <a:r>
              <a:rPr lang="en-US" altLang="ja-JP" dirty="0" smtClean="0"/>
              <a:t>8</a:t>
            </a:r>
            <a:r>
              <a:rPr lang="ja-JP" altLang="en-US" dirty="0" smtClean="0"/>
              <a:t>月</a:t>
            </a:r>
            <a:r>
              <a:rPr lang="en-US" altLang="ja-JP" dirty="0" smtClean="0"/>
              <a:t>10</a:t>
            </a:r>
            <a:r>
              <a:rPr lang="ja-JP" altLang="en-US" dirty="0" smtClean="0"/>
              <a:t>日　</a:t>
            </a:r>
            <a:r>
              <a:rPr lang="en-US" altLang="ja-JP" dirty="0" smtClean="0"/>
              <a:t>ICT</a:t>
            </a:r>
            <a:r>
              <a:rPr lang="ja-JP" altLang="en-US" dirty="0"/>
              <a:t>利用による教育改善研究発表会</a:t>
            </a:r>
            <a:endParaRPr kumimoji="1" lang="ja-JP" altLang="en-US" dirty="0"/>
          </a:p>
        </p:txBody>
      </p:sp>
      <p:sp>
        <p:nvSpPr>
          <p:cNvPr id="9" name="テキスト ボックス 8"/>
          <p:cNvSpPr txBox="1"/>
          <p:nvPr/>
        </p:nvSpPr>
        <p:spPr>
          <a:xfrm>
            <a:off x="5299" y="260648"/>
            <a:ext cx="2154436" cy="5400600"/>
          </a:xfrm>
          <a:prstGeom prst="rect">
            <a:avLst/>
          </a:prstGeom>
          <a:noFill/>
        </p:spPr>
        <p:txBody>
          <a:bodyPr vert="eaVert" wrap="square" rtlCol="0">
            <a:spAutoFit/>
          </a:bodyPr>
          <a:lstStyle/>
          <a:p>
            <a:r>
              <a:rPr lang="ja-JP" altLang="en-US" sz="3200" dirty="0"/>
              <a:t>生涯教育文化学科キャリア教育に</a:t>
            </a:r>
            <a:r>
              <a:rPr lang="ja-JP" altLang="en-US" sz="3200" dirty="0" smtClean="0"/>
              <a:t>おけるＩＣＴ利用</a:t>
            </a:r>
            <a:r>
              <a:rPr lang="ja-JP" altLang="en-US" sz="3200" dirty="0"/>
              <a:t>の効果</a:t>
            </a:r>
          </a:p>
          <a:p>
            <a:r>
              <a:rPr lang="ja-JP" altLang="en-US" sz="3200" dirty="0" smtClean="0"/>
              <a:t>　～自己内</a:t>
            </a:r>
            <a:r>
              <a:rPr lang="ja-JP" altLang="en-US" sz="3200" dirty="0"/>
              <a:t>対話と相互関与を相乗的に高める</a:t>
            </a:r>
            <a:r>
              <a:rPr lang="ja-JP" altLang="en-US" sz="3200" dirty="0" smtClean="0"/>
              <a:t>方法</a:t>
            </a:r>
            <a:endParaRPr kumimoji="1" lang="ja-JP" altLang="en-US" sz="3200" dirty="0"/>
          </a:p>
        </p:txBody>
      </p:sp>
      <p:sp>
        <p:nvSpPr>
          <p:cNvPr id="10" name="角丸四角形 9"/>
          <p:cNvSpPr/>
          <p:nvPr/>
        </p:nvSpPr>
        <p:spPr>
          <a:xfrm>
            <a:off x="4139952" y="2564904"/>
            <a:ext cx="2232248" cy="1008112"/>
          </a:xfrm>
          <a:prstGeom prst="roundRect">
            <a:avLst/>
          </a:prstGeom>
          <a:effectLst>
            <a:glow rad="228600">
              <a:schemeClr val="accent4">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3600" dirty="0" smtClean="0"/>
              <a:t>効果的</a:t>
            </a:r>
          </a:p>
          <a:p>
            <a:pPr algn="ctr"/>
            <a:r>
              <a:rPr kumimoji="1" lang="ja-JP" altLang="en-US" sz="3600" dirty="0" smtClean="0"/>
              <a:t>指導方法</a:t>
            </a:r>
            <a:endParaRPr kumimoji="1" lang="ja-JP"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dirty="0" smtClean="0"/>
              <a:t>研究の背景</a:t>
            </a:r>
            <a:r>
              <a:rPr lang="ja-JP" altLang="en-US" dirty="0"/>
              <a:t>　</a:t>
            </a:r>
            <a:r>
              <a:rPr lang="ja-JP" altLang="en-US" dirty="0" smtClean="0"/>
              <a:t>２</a:t>
            </a:r>
            <a:endParaRPr lang="ja-JP" altLang="en-US" dirty="0"/>
          </a:p>
        </p:txBody>
      </p:sp>
      <p:sp>
        <p:nvSpPr>
          <p:cNvPr id="7" name="角丸四角形 6"/>
          <p:cNvSpPr/>
          <p:nvPr/>
        </p:nvSpPr>
        <p:spPr>
          <a:xfrm>
            <a:off x="1835696" y="692696"/>
            <a:ext cx="5400600" cy="1008112"/>
          </a:xfrm>
          <a:prstGeom prst="round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ja-JP" sz="3600" dirty="0" smtClean="0"/>
              <a:t>ICT</a:t>
            </a:r>
            <a:r>
              <a:rPr lang="ja-JP" altLang="en-US" sz="3600" dirty="0"/>
              <a:t>センター（</a:t>
            </a:r>
            <a:r>
              <a:rPr lang="en-US" altLang="ja-JP" sz="3600" dirty="0"/>
              <a:t>WEB</a:t>
            </a:r>
            <a:r>
              <a:rPr lang="ja-JP" altLang="en-US" sz="3600" dirty="0"/>
              <a:t>）</a:t>
            </a:r>
            <a:r>
              <a:rPr lang="ja-JP" altLang="en-US" sz="3600" dirty="0" smtClean="0"/>
              <a:t>の</a:t>
            </a:r>
          </a:p>
          <a:p>
            <a:pPr algn="ctr" fontAlgn="auto">
              <a:spcBef>
                <a:spcPts val="0"/>
              </a:spcBef>
              <a:spcAft>
                <a:spcPts val="0"/>
              </a:spcAft>
              <a:defRPr/>
            </a:pPr>
            <a:r>
              <a:rPr lang="ja-JP" altLang="en-US" sz="3600" dirty="0" smtClean="0"/>
              <a:t>ねらい</a:t>
            </a:r>
            <a:r>
              <a:rPr lang="ja-JP" altLang="en-US" sz="3600" dirty="0"/>
              <a:t>と構成</a:t>
            </a:r>
          </a:p>
        </p:txBody>
      </p:sp>
      <p:graphicFrame>
        <p:nvGraphicFramePr>
          <p:cNvPr id="9" name="図表 8"/>
          <p:cNvGraphicFramePr/>
          <p:nvPr/>
        </p:nvGraphicFramePr>
        <p:xfrm>
          <a:off x="107504" y="2101304"/>
          <a:ext cx="8856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研究目的　１</a:t>
            </a:r>
            <a:endParaRPr lang="ja-JP" altLang="en-US" dirty="0"/>
          </a:p>
        </p:txBody>
      </p:sp>
      <p:sp>
        <p:nvSpPr>
          <p:cNvPr id="7" name="角丸四角形 6"/>
          <p:cNvSpPr/>
          <p:nvPr/>
        </p:nvSpPr>
        <p:spPr>
          <a:xfrm>
            <a:off x="827584" y="620688"/>
            <a:ext cx="7776864" cy="1080120"/>
          </a:xfrm>
          <a:prstGeom prst="roundRect">
            <a:avLst/>
          </a:prstGeom>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3600" dirty="0" smtClean="0"/>
              <a:t>研究目的と到達像</a:t>
            </a:r>
            <a:endParaRPr lang="ja-JP" altLang="en-US" sz="3600" dirty="0"/>
          </a:p>
        </p:txBody>
      </p:sp>
      <p:sp>
        <p:nvSpPr>
          <p:cNvPr id="8" name="右矢印 7"/>
          <p:cNvSpPr/>
          <p:nvPr/>
        </p:nvSpPr>
        <p:spPr>
          <a:xfrm flipH="1">
            <a:off x="6516216" y="2133600"/>
            <a:ext cx="2376487" cy="4103688"/>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sz="4400" dirty="0" smtClean="0"/>
              <a:t>教師</a:t>
            </a:r>
            <a:endParaRPr lang="ja-JP" altLang="en-US" sz="4400" dirty="0"/>
          </a:p>
        </p:txBody>
      </p:sp>
      <p:sp>
        <p:nvSpPr>
          <p:cNvPr id="9" name="テキスト ボックス 8"/>
          <p:cNvSpPr txBox="1"/>
          <p:nvPr/>
        </p:nvSpPr>
        <p:spPr>
          <a:xfrm>
            <a:off x="5724128" y="2492896"/>
            <a:ext cx="861774" cy="3312368"/>
          </a:xfrm>
          <a:prstGeom prst="rect">
            <a:avLst/>
          </a:prstGeom>
        </p:spPr>
        <p:style>
          <a:lnRef idx="0">
            <a:schemeClr val="accent1"/>
          </a:lnRef>
          <a:fillRef idx="3">
            <a:schemeClr val="accent1"/>
          </a:fillRef>
          <a:effectRef idx="3">
            <a:schemeClr val="accent1"/>
          </a:effectRef>
          <a:fontRef idx="minor">
            <a:schemeClr val="lt1"/>
          </a:fontRef>
        </p:style>
        <p:txBody>
          <a:bodyPr vert="eaVert" wrap="square">
            <a:spAutoFit/>
          </a:bodyPr>
          <a:lstStyle/>
          <a:p>
            <a:pPr fontAlgn="auto">
              <a:spcBef>
                <a:spcPts val="0"/>
              </a:spcBef>
              <a:spcAft>
                <a:spcPts val="0"/>
              </a:spcAft>
              <a:defRPr/>
            </a:pPr>
            <a:r>
              <a:rPr lang="ja-JP" altLang="en-US" sz="4400" dirty="0" smtClean="0"/>
              <a:t>３　指導効果</a:t>
            </a:r>
            <a:endParaRPr lang="ja-JP" altLang="en-US" sz="4400" dirty="0"/>
          </a:p>
        </p:txBody>
      </p:sp>
      <p:graphicFrame>
        <p:nvGraphicFramePr>
          <p:cNvPr id="12" name="図表 11"/>
          <p:cNvGraphicFramePr/>
          <p:nvPr/>
        </p:nvGraphicFramePr>
        <p:xfrm>
          <a:off x="107504" y="2132856"/>
          <a:ext cx="61926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研究目的　２</a:t>
            </a:r>
            <a:endParaRPr lang="ja-JP" altLang="en-US" dirty="0"/>
          </a:p>
        </p:txBody>
      </p:sp>
      <p:sp>
        <p:nvSpPr>
          <p:cNvPr id="7" name="角丸四角形 6"/>
          <p:cNvSpPr/>
          <p:nvPr/>
        </p:nvSpPr>
        <p:spPr>
          <a:xfrm>
            <a:off x="827584" y="620688"/>
            <a:ext cx="7776864" cy="1080120"/>
          </a:xfrm>
          <a:prstGeom prst="roundRect">
            <a:avLst/>
          </a:prstGeom>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3600" dirty="0" smtClean="0"/>
              <a:t>教師の指導行為とその機能</a:t>
            </a:r>
            <a:endParaRPr lang="ja-JP" altLang="en-US" sz="3600" dirty="0"/>
          </a:p>
        </p:txBody>
      </p:sp>
      <p:sp>
        <p:nvSpPr>
          <p:cNvPr id="10" name="角丸四角形 9"/>
          <p:cNvSpPr/>
          <p:nvPr/>
        </p:nvSpPr>
        <p:spPr>
          <a:xfrm>
            <a:off x="899592" y="2276872"/>
            <a:ext cx="2664296" cy="576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3200" dirty="0" smtClean="0"/>
              <a:t>指導行為</a:t>
            </a:r>
            <a:endParaRPr kumimoji="1" lang="ja-JP" altLang="en-US" sz="3200" dirty="0"/>
          </a:p>
        </p:txBody>
      </p:sp>
      <p:graphicFrame>
        <p:nvGraphicFramePr>
          <p:cNvPr id="13" name="表 12"/>
          <p:cNvGraphicFramePr>
            <a:graphicFrameLocks noGrp="1"/>
          </p:cNvGraphicFramePr>
          <p:nvPr/>
        </p:nvGraphicFramePr>
        <p:xfrm>
          <a:off x="251520" y="2204864"/>
          <a:ext cx="8424936" cy="4528403"/>
        </p:xfrm>
        <a:graphic>
          <a:graphicData uri="http://schemas.openxmlformats.org/drawingml/2006/table">
            <a:tbl>
              <a:tblPr firstRow="1" bandRow="1">
                <a:tableStyleId>{D27102A9-8310-4765-A935-A1911B00CA55}</a:tableStyleId>
              </a:tblPr>
              <a:tblGrid>
                <a:gridCol w="4212468"/>
                <a:gridCol w="4212468"/>
              </a:tblGrid>
              <a:tr h="748883">
                <a:tc>
                  <a:txBody>
                    <a:bodyPr/>
                    <a:lstStyle/>
                    <a:p>
                      <a:endParaRPr kumimoji="1" lang="ja-JP" altLang="en-US" sz="2800" dirty="0"/>
                    </a:p>
                  </a:txBody>
                  <a:tcPr anchor="ctr"/>
                </a:tc>
                <a:tc>
                  <a:txBody>
                    <a:bodyPr/>
                    <a:lstStyle/>
                    <a:p>
                      <a:endParaRPr kumimoji="1" lang="ja-JP" altLang="en-US" sz="2800" dirty="0"/>
                    </a:p>
                  </a:txBody>
                  <a:tcPr anchor="ctr"/>
                </a:tc>
              </a:tr>
              <a:tr h="748883">
                <a:tc>
                  <a:txBody>
                    <a:bodyPr/>
                    <a:lstStyle/>
                    <a:p>
                      <a:r>
                        <a:rPr kumimoji="1" lang="ja-JP" altLang="en-US" sz="2800" dirty="0" smtClean="0"/>
                        <a:t>課題提示</a:t>
                      </a:r>
                      <a:r>
                        <a:rPr kumimoji="1" lang="en-US" altLang="ja-JP" sz="2800" dirty="0" smtClean="0"/>
                        <a:t>(</a:t>
                      </a:r>
                      <a:r>
                        <a:rPr kumimoji="1" lang="ja-JP" altLang="en-US" sz="2800" dirty="0" smtClean="0"/>
                        <a:t>問いかけ</a:t>
                      </a:r>
                      <a:r>
                        <a:rPr kumimoji="1" lang="en-US" altLang="ja-JP" sz="2800" dirty="0" smtClean="0"/>
                        <a:t>)</a:t>
                      </a:r>
                      <a:endParaRPr kumimoji="1" lang="ja-JP" altLang="en-US" sz="2800" dirty="0"/>
                    </a:p>
                  </a:txBody>
                  <a:tcPr anchor="ctr"/>
                </a:tc>
                <a:tc>
                  <a:txBody>
                    <a:bodyPr/>
                    <a:lstStyle/>
                    <a:p>
                      <a:r>
                        <a:rPr kumimoji="1" lang="ja-JP" altLang="en-US" sz="2800" dirty="0" smtClean="0"/>
                        <a:t>表現支援機能</a:t>
                      </a:r>
                      <a:r>
                        <a:rPr kumimoji="1" lang="en-US" altLang="ja-JP" sz="2800" dirty="0" smtClean="0"/>
                        <a:t>(</a:t>
                      </a:r>
                      <a:r>
                        <a:rPr kumimoji="1" lang="ja-JP" altLang="en-US" sz="2800" dirty="0" smtClean="0"/>
                        <a:t>よりよい書込みのための示唆</a:t>
                      </a:r>
                      <a:r>
                        <a:rPr kumimoji="1" lang="en-US" altLang="ja-JP" sz="2800" dirty="0" smtClean="0"/>
                        <a:t>)</a:t>
                      </a:r>
                      <a:endParaRPr kumimoji="1" lang="ja-JP" altLang="en-US" sz="2800" dirty="0"/>
                    </a:p>
                  </a:txBody>
                  <a:tcPr anchor="ctr"/>
                </a:tc>
              </a:tr>
              <a:tr h="748883">
                <a:tc>
                  <a:txBody>
                    <a:bodyPr/>
                    <a:lstStyle/>
                    <a:p>
                      <a:r>
                        <a:rPr kumimoji="1" lang="ja-JP" altLang="en-US" sz="2800" dirty="0" smtClean="0"/>
                        <a:t>紹介</a:t>
                      </a:r>
                      <a:r>
                        <a:rPr kumimoji="1" lang="en-US" altLang="ja-JP" sz="2800" dirty="0" smtClean="0"/>
                        <a:t>(</a:t>
                      </a:r>
                      <a:r>
                        <a:rPr kumimoji="1" lang="ja-JP" altLang="en-US" sz="2800" dirty="0" smtClean="0"/>
                        <a:t>他の関連情報</a:t>
                      </a:r>
                      <a:r>
                        <a:rPr kumimoji="1" lang="en-US" altLang="ja-JP" sz="2800" dirty="0" smtClean="0"/>
                        <a:t>)</a:t>
                      </a:r>
                      <a:endParaRPr kumimoji="1" lang="ja-JP" altLang="en-US" sz="2800" dirty="0"/>
                    </a:p>
                  </a:txBody>
                  <a:tcPr anchor="ctr"/>
                </a:tc>
                <a:tc>
                  <a:txBody>
                    <a:bodyPr/>
                    <a:lstStyle/>
                    <a:p>
                      <a:r>
                        <a:rPr kumimoji="1" lang="ja-JP" altLang="en-US" sz="2800" dirty="0" smtClean="0"/>
                        <a:t>課題解決促進機能</a:t>
                      </a:r>
                      <a:r>
                        <a:rPr kumimoji="1" lang="en-US" altLang="ja-JP" sz="2800" dirty="0" smtClean="0"/>
                        <a:t>(</a:t>
                      </a:r>
                      <a:r>
                        <a:rPr kumimoji="1" lang="ja-JP" altLang="en-US" sz="2800" dirty="0" smtClean="0"/>
                        <a:t>必要な気づきのための示唆</a:t>
                      </a:r>
                      <a:r>
                        <a:rPr kumimoji="1" lang="en-US" altLang="ja-JP" sz="2800" dirty="0" smtClean="0"/>
                        <a:t>)</a:t>
                      </a:r>
                      <a:endParaRPr kumimoji="1" lang="ja-JP" altLang="en-US" sz="2800" dirty="0"/>
                    </a:p>
                  </a:txBody>
                  <a:tcPr anchor="ctr"/>
                </a:tc>
              </a:tr>
              <a:tr h="748883">
                <a:tc>
                  <a:txBody>
                    <a:bodyPr/>
                    <a:lstStyle/>
                    <a:p>
                      <a:r>
                        <a:rPr kumimoji="1" lang="ja-JP" altLang="en-US" sz="2800" dirty="0" smtClean="0"/>
                        <a:t>回答</a:t>
                      </a:r>
                      <a:r>
                        <a:rPr kumimoji="1" lang="en-US" altLang="ja-JP" sz="2800" dirty="0" smtClean="0"/>
                        <a:t>(</a:t>
                      </a:r>
                      <a:r>
                        <a:rPr kumimoji="1" lang="ja-JP" altLang="en-US" sz="2800" dirty="0" smtClean="0"/>
                        <a:t>レスポンス</a:t>
                      </a:r>
                      <a:r>
                        <a:rPr kumimoji="1" lang="en-US" altLang="ja-JP" sz="2800" dirty="0" smtClean="0"/>
                        <a:t>)</a:t>
                      </a:r>
                      <a:endParaRPr kumimoji="1" lang="ja-JP" altLang="en-US" sz="2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受容機能</a:t>
                      </a:r>
                      <a:r>
                        <a:rPr kumimoji="1" lang="en-US" altLang="ja-JP" sz="2800" dirty="0" smtClean="0"/>
                        <a:t>(</a:t>
                      </a:r>
                      <a:r>
                        <a:rPr kumimoji="1" lang="ja-JP" altLang="en-US" sz="2800" dirty="0" smtClean="0"/>
                        <a:t>学生の書込みへの肯定的評価</a:t>
                      </a:r>
                      <a:r>
                        <a:rPr kumimoji="1" lang="en-US" altLang="ja-JP" sz="2800" dirty="0" smtClean="0"/>
                        <a:t>)</a:t>
                      </a:r>
                      <a:endParaRPr kumimoji="1" lang="ja-JP" altLang="en-US" sz="2800" dirty="0"/>
                    </a:p>
                  </a:txBody>
                  <a:tcPr anchor="ctr"/>
                </a:tc>
              </a:tr>
              <a:tr h="748883">
                <a:tc>
                  <a:txBody>
                    <a:bodyPr/>
                    <a:lstStyle/>
                    <a:p>
                      <a:r>
                        <a:rPr kumimoji="1" lang="ja-JP" altLang="en-US" sz="2800" dirty="0" smtClean="0"/>
                        <a:t>指示</a:t>
                      </a:r>
                      <a:r>
                        <a:rPr kumimoji="1" lang="en-US" altLang="ja-JP" sz="2800" dirty="0" smtClean="0"/>
                        <a:t>(</a:t>
                      </a:r>
                      <a:r>
                        <a:rPr kumimoji="1" lang="ja-JP" altLang="en-US" sz="2800" dirty="0" smtClean="0"/>
                        <a:t>書込みのポイント</a:t>
                      </a:r>
                      <a:r>
                        <a:rPr kumimoji="1" lang="en-US" altLang="ja-JP" sz="2800" dirty="0" smtClean="0"/>
                        <a:t>)</a:t>
                      </a:r>
                      <a:endParaRPr kumimoji="1" lang="ja-JP" altLang="en-US" sz="2800" dirty="0"/>
                    </a:p>
                  </a:txBody>
                  <a:tcPr anchor="ctr"/>
                </a:tc>
                <a:tc>
                  <a:txBody>
                    <a:bodyPr/>
                    <a:lstStyle/>
                    <a:p>
                      <a:r>
                        <a:rPr kumimoji="1" lang="ja-JP" altLang="en-US" sz="2800" dirty="0" smtClean="0"/>
                        <a:t>揺さぶり機能</a:t>
                      </a:r>
                      <a:r>
                        <a:rPr kumimoji="1" lang="en-US" altLang="ja-JP" sz="2800" dirty="0" smtClean="0"/>
                        <a:t>(</a:t>
                      </a:r>
                      <a:r>
                        <a:rPr kumimoji="1" lang="ja-JP" altLang="en-US" sz="2800" dirty="0" smtClean="0"/>
                        <a:t>固定概念の打破</a:t>
                      </a:r>
                      <a:r>
                        <a:rPr kumimoji="1" lang="en-US" altLang="ja-JP" sz="2800" dirty="0" smtClean="0"/>
                        <a:t>)</a:t>
                      </a:r>
                      <a:endParaRPr kumimoji="1" lang="ja-JP" altLang="en-US" sz="2800" dirty="0"/>
                    </a:p>
                  </a:txBody>
                  <a:tcPr anchor="ctr"/>
                </a:tc>
              </a:tr>
            </a:tbl>
          </a:graphicData>
        </a:graphic>
      </p:graphicFrame>
      <p:sp>
        <p:nvSpPr>
          <p:cNvPr id="14" name="角丸四角形 13"/>
          <p:cNvSpPr/>
          <p:nvPr/>
        </p:nvSpPr>
        <p:spPr>
          <a:xfrm>
            <a:off x="5364088" y="2276872"/>
            <a:ext cx="2664296" cy="576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3200" dirty="0" smtClean="0"/>
              <a:t>指導機能</a:t>
            </a:r>
            <a:endParaRPr kumimoji="1" lang="ja-JP" altLang="en-US" sz="3200" dirty="0"/>
          </a:p>
        </p:txBody>
      </p:sp>
      <p:sp>
        <p:nvSpPr>
          <p:cNvPr id="15" name="テキスト ボックス 14"/>
          <p:cNvSpPr txBox="1"/>
          <p:nvPr/>
        </p:nvSpPr>
        <p:spPr>
          <a:xfrm>
            <a:off x="251520" y="1772816"/>
            <a:ext cx="8568952"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en-US" altLang="ja-JP" sz="2000" dirty="0" smtClean="0"/>
              <a:t>ICT</a:t>
            </a:r>
            <a:r>
              <a:rPr kumimoji="1" lang="ja-JP" altLang="en-US" sz="2000" dirty="0" smtClean="0"/>
              <a:t>は、同時に同内容の指導が</a:t>
            </a:r>
            <a:r>
              <a:rPr lang="ja-JP" altLang="en-US" sz="2000" dirty="0" smtClean="0"/>
              <a:t>多数者に</a:t>
            </a:r>
            <a:r>
              <a:rPr kumimoji="1" lang="ja-JP" altLang="en-US" sz="2000" dirty="0" smtClean="0"/>
              <a:t>できる。個人指導の内容も公開される。</a:t>
            </a:r>
            <a:endParaRPr kumimoji="1" lang="ja-JP"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9" name="Picture 15"/>
          <p:cNvPicPr>
            <a:picLocks noChangeAspect="1" noChangeArrowheads="1"/>
          </p:cNvPicPr>
          <p:nvPr/>
        </p:nvPicPr>
        <p:blipFill>
          <a:blip r:embed="rId2" cstate="print"/>
          <a:srcRect/>
          <a:stretch>
            <a:fillRect/>
          </a:stretch>
        </p:blipFill>
        <p:spPr bwMode="auto">
          <a:xfrm>
            <a:off x="529431" y="576064"/>
            <a:ext cx="8147025" cy="6093296"/>
          </a:xfrm>
          <a:prstGeom prst="rect">
            <a:avLst/>
          </a:prstGeom>
          <a:noFill/>
          <a:ln w="9525">
            <a:noFill/>
            <a:miter lim="800000"/>
            <a:headEnd/>
            <a:tailEnd/>
          </a:ln>
        </p:spPr>
      </p:pic>
      <p:sp>
        <p:nvSpPr>
          <p:cNvPr id="4" name="正方形/長方形 3"/>
          <p:cNvSpPr/>
          <p:nvPr/>
        </p:nvSpPr>
        <p:spPr>
          <a:xfrm>
            <a:off x="107504" y="116632"/>
            <a:ext cx="6192688" cy="47667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ja-JP" altLang="en-US" dirty="0" smtClean="0"/>
              <a:t>研究</a:t>
            </a:r>
            <a:r>
              <a:rPr lang="ja-JP" altLang="en-US" dirty="0" smtClean="0"/>
              <a:t>方法</a:t>
            </a:r>
            <a:r>
              <a:rPr lang="ja-JP" altLang="en-US" dirty="0" smtClean="0"/>
              <a:t>　他学科大人数学生を対照群とした実験授業</a:t>
            </a:r>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研究結果</a:t>
            </a:r>
            <a:r>
              <a:rPr lang="ja-JP" altLang="en-US" dirty="0" smtClean="0"/>
              <a:t>　１</a:t>
            </a:r>
            <a:endParaRPr lang="ja-JP" altLang="en-US" dirty="0"/>
          </a:p>
        </p:txBody>
      </p:sp>
      <p:graphicFrame>
        <p:nvGraphicFramePr>
          <p:cNvPr id="34820" name="Object 4"/>
          <p:cNvGraphicFramePr>
            <a:graphicFrameLocks noChangeAspect="1"/>
          </p:cNvGraphicFramePr>
          <p:nvPr/>
        </p:nvGraphicFramePr>
        <p:xfrm>
          <a:off x="0" y="836711"/>
          <a:ext cx="9144000" cy="5580789"/>
        </p:xfrm>
        <a:graphic>
          <a:graphicData uri="http://schemas.openxmlformats.org/presentationml/2006/ole">
            <p:oleObj spid="_x0000_s34820" name="グラフ" r:id="rId3" imgW="7381741" imgH="4505206" progId="Excel.Chart.8">
              <p:embed/>
            </p:oleObj>
          </a:graphicData>
        </a:graphic>
      </p:graphicFrame>
      <p:sp>
        <p:nvSpPr>
          <p:cNvPr id="11" name="テキスト ボックス 10"/>
          <p:cNvSpPr txBox="1"/>
          <p:nvPr/>
        </p:nvSpPr>
        <p:spPr>
          <a:xfrm>
            <a:off x="2699792" y="188640"/>
            <a:ext cx="6336704" cy="923330"/>
          </a:xfrm>
          <a:prstGeom prst="rect">
            <a:avLst/>
          </a:prstGeom>
          <a:noFill/>
        </p:spPr>
        <p:txBody>
          <a:bodyPr wrap="square" rtlCol="0">
            <a:spAutoFit/>
          </a:bodyPr>
          <a:lstStyle/>
          <a:p>
            <a:r>
              <a:rPr lang="en-US" altLang="ja-JP" dirty="0"/>
              <a:t>7</a:t>
            </a:r>
            <a:r>
              <a:rPr lang="ja-JP" altLang="en-US" dirty="0"/>
              <a:t>強くそう思う</a:t>
            </a:r>
            <a:r>
              <a:rPr lang="en-US" altLang="ja-JP" dirty="0"/>
              <a:t>6</a:t>
            </a:r>
            <a:r>
              <a:rPr lang="ja-JP" altLang="en-US" dirty="0"/>
              <a:t>そう思う</a:t>
            </a:r>
            <a:r>
              <a:rPr lang="en-US" altLang="ja-JP" dirty="0"/>
              <a:t>5</a:t>
            </a:r>
            <a:r>
              <a:rPr lang="ja-JP" altLang="en-US" dirty="0"/>
              <a:t>どちらかといえばそう思う</a:t>
            </a:r>
            <a:r>
              <a:rPr lang="en-US" altLang="ja-JP" dirty="0"/>
              <a:t>4</a:t>
            </a:r>
            <a:r>
              <a:rPr lang="ja-JP" altLang="en-US" dirty="0"/>
              <a:t>どちらともいえない</a:t>
            </a:r>
            <a:r>
              <a:rPr lang="en-US" altLang="ja-JP" dirty="0"/>
              <a:t>3</a:t>
            </a:r>
            <a:r>
              <a:rPr lang="ja-JP" altLang="en-US" dirty="0"/>
              <a:t>あまりそう思わない</a:t>
            </a:r>
            <a:r>
              <a:rPr lang="en-US" altLang="ja-JP" dirty="0"/>
              <a:t>2</a:t>
            </a:r>
            <a:r>
              <a:rPr lang="ja-JP" altLang="en-US" dirty="0"/>
              <a:t>そう思わない</a:t>
            </a:r>
            <a:r>
              <a:rPr lang="en-US" altLang="ja-JP" dirty="0"/>
              <a:t>1</a:t>
            </a:r>
            <a:r>
              <a:rPr lang="ja-JP" altLang="en-US" dirty="0"/>
              <a:t>まったくそう</a:t>
            </a:r>
            <a:r>
              <a:rPr lang="ja-JP" altLang="en-US" dirty="0" smtClean="0"/>
              <a:t>思わない</a:t>
            </a:r>
          </a:p>
          <a:p>
            <a:r>
              <a:rPr kumimoji="1" lang="ja-JP" altLang="en-US" dirty="0" smtClean="0"/>
              <a:t>「振り回された」は逆転項目</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384376" cy="4766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研究結果</a:t>
            </a:r>
            <a:r>
              <a:rPr lang="ja-JP" altLang="en-US" dirty="0" smtClean="0"/>
              <a:t>　２　（傾向と考察）</a:t>
            </a:r>
            <a:endParaRPr lang="ja-JP" altLang="en-US" dirty="0"/>
          </a:p>
        </p:txBody>
      </p:sp>
      <p:graphicFrame>
        <p:nvGraphicFramePr>
          <p:cNvPr id="5" name="図表 4"/>
          <p:cNvGraphicFramePr/>
          <p:nvPr/>
        </p:nvGraphicFramePr>
        <p:xfrm>
          <a:off x="179512" y="764704"/>
          <a:ext cx="87849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4104456" cy="47667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ja-JP" altLang="en-US" dirty="0" smtClean="0"/>
              <a:t>研究２の方向１　教師の介入事例から</a:t>
            </a:r>
            <a:endParaRPr lang="ja-JP" altLang="en-US" dirty="0"/>
          </a:p>
        </p:txBody>
      </p:sp>
      <p:graphicFrame>
        <p:nvGraphicFramePr>
          <p:cNvPr id="6" name="表 5"/>
          <p:cNvGraphicFramePr>
            <a:graphicFrameLocks noGrp="1"/>
          </p:cNvGraphicFramePr>
          <p:nvPr/>
        </p:nvGraphicFramePr>
        <p:xfrm>
          <a:off x="1" y="764704"/>
          <a:ext cx="9036495" cy="6081616"/>
        </p:xfrm>
        <a:graphic>
          <a:graphicData uri="http://schemas.openxmlformats.org/drawingml/2006/table">
            <a:tbl>
              <a:tblPr/>
              <a:tblGrid>
                <a:gridCol w="467543"/>
                <a:gridCol w="1324819"/>
                <a:gridCol w="7244133"/>
              </a:tblGrid>
              <a:tr h="594392">
                <a:tc gridSpan="3">
                  <a:txBody>
                    <a:bodyPr/>
                    <a:lstStyle/>
                    <a:p>
                      <a:pPr algn="ctr" fontAlgn="t"/>
                      <a:r>
                        <a:rPr lang="en-US" altLang="ja-JP" sz="2000" b="0" i="0" u="none" strike="noStrike" dirty="0" smtClean="0">
                          <a:latin typeface="ＭＳ Ｐゴシック"/>
                        </a:rPr>
                        <a:t>KIKAKU004</a:t>
                      </a:r>
                      <a:r>
                        <a:rPr lang="ja-JP" altLang="en-US" sz="2000" b="0" i="0" u="none" strike="noStrike" dirty="0" smtClean="0">
                          <a:latin typeface="ＭＳ Ｐゴシック"/>
                        </a:rPr>
                        <a:t>：社会</a:t>
                      </a:r>
                      <a:r>
                        <a:rPr lang="ja-JP" altLang="en-US" sz="2000" b="0" i="0" u="none" strike="noStrike" dirty="0">
                          <a:latin typeface="ＭＳ Ｐゴシック"/>
                        </a:rPr>
                        <a:t>と連動する生涯教育学の</a:t>
                      </a:r>
                      <a:r>
                        <a:rPr lang="ja-JP" altLang="en-US" sz="2000" b="0" i="0" u="none" strike="noStrike" dirty="0" smtClean="0">
                          <a:latin typeface="ＭＳ Ｐゴシック"/>
                        </a:rPr>
                        <a:t>あり方</a:t>
                      </a:r>
                      <a:endParaRPr lang="en-US" altLang="ja-JP" sz="2000" b="0" i="0" u="none" strike="noStrike" dirty="0" smtClean="0">
                        <a:latin typeface="ＭＳ Ｐゴシック"/>
                      </a:endParaRPr>
                    </a:p>
                    <a:p>
                      <a:pPr algn="ctr" fontAlgn="t"/>
                      <a:r>
                        <a:rPr lang="ja-JP" altLang="en-US" sz="2000" b="0" i="0" u="none" strike="noStrike" dirty="0" smtClean="0">
                          <a:latin typeface="ＭＳ Ｐゴシック"/>
                        </a:rPr>
                        <a:t>社会</a:t>
                      </a:r>
                      <a:r>
                        <a:rPr lang="ja-JP" altLang="en-US" sz="2000" b="0" i="0" u="none" strike="noStrike" dirty="0">
                          <a:latin typeface="ＭＳ Ｐゴシック"/>
                        </a:rPr>
                        <a:t>や自己のキャリアと関連付けて、「我が学問」をとらえ直そう。</a:t>
                      </a:r>
                    </a:p>
                  </a:txBody>
                  <a:tcPr marL="3930" marR="3930" marT="3930" marB="0">
                    <a:lnL>
                      <a:noFill/>
                    </a:lnL>
                    <a:lnR>
                      <a:noFill/>
                    </a:lnR>
                    <a:lnT>
                      <a:noFill/>
                    </a:lnT>
                    <a:lnB>
                      <a:noFill/>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594392">
                <a:tc>
                  <a:txBody>
                    <a:bodyPr/>
                    <a:lstStyle/>
                    <a:p>
                      <a:pPr algn="r" fontAlgn="t"/>
                      <a:r>
                        <a:rPr lang="en-US" altLang="ja-JP" sz="2000" b="0" i="0" u="none" strike="noStrike" dirty="0">
                          <a:latin typeface="ＭＳ Ｐゴシック"/>
                        </a:rPr>
                        <a:t>20</a:t>
                      </a:r>
                    </a:p>
                  </a:txBody>
                  <a:tcPr marL="3930" marR="3930" marT="3930" marB="0">
                    <a:lnL>
                      <a:noFill/>
                    </a:lnL>
                    <a:lnR>
                      <a:noFill/>
                    </a:lnR>
                    <a:lnT>
                      <a:noFill/>
                    </a:lnT>
                    <a:lnB>
                      <a:noFill/>
                    </a:lnB>
                  </a:tcPr>
                </a:tc>
                <a:tc>
                  <a:txBody>
                    <a:bodyPr/>
                    <a:lstStyle/>
                    <a:p>
                      <a:pPr algn="l" fontAlgn="t"/>
                      <a:endParaRPr lang="ja-JP" altLang="en-US" sz="2000" b="0" i="0" u="none" strike="noStrike" dirty="0">
                        <a:latin typeface="ＭＳ Ｐゴシック"/>
                      </a:endParaRPr>
                    </a:p>
                  </a:txBody>
                  <a:tcPr marL="3930" marR="3930" marT="3930" marB="0">
                    <a:lnL>
                      <a:noFill/>
                    </a:lnL>
                    <a:lnR>
                      <a:noFill/>
                    </a:lnR>
                    <a:lnT>
                      <a:noFill/>
                    </a:lnT>
                    <a:lnB>
                      <a:noFill/>
                    </a:lnB>
                  </a:tcPr>
                </a:tc>
                <a:tc>
                  <a:txBody>
                    <a:bodyPr/>
                    <a:lstStyle/>
                    <a:p>
                      <a:pPr algn="l" fontAlgn="ctr"/>
                      <a:r>
                        <a:rPr lang="ja-JP" altLang="en-US" sz="2000" b="0" i="0" u="none" strike="noStrike" dirty="0">
                          <a:latin typeface="ＭＳ Ｐゴシック"/>
                        </a:rPr>
                        <a:t>机上で勉強することだけが学問ではない</a:t>
                      </a:r>
                      <a:r>
                        <a:rPr lang="ja-JP" altLang="en-US" sz="2000" b="0" i="0" u="none" strike="noStrike" dirty="0" smtClean="0">
                          <a:latin typeface="ＭＳ Ｐゴシック"/>
                        </a:rPr>
                        <a:t>と思う</a:t>
                      </a:r>
                      <a:r>
                        <a:rPr lang="ja-JP" altLang="en-US" sz="2000" b="0" i="0" u="none" strike="noStrike" dirty="0">
                          <a:latin typeface="ＭＳ Ｐゴシック"/>
                        </a:rPr>
                        <a:t>。それが社会教育だと思う。</a:t>
                      </a:r>
                    </a:p>
                  </a:txBody>
                  <a:tcPr marL="3930" marR="3930" marT="3930" marB="0" anchor="ctr">
                    <a:lnL>
                      <a:noFill/>
                    </a:lnL>
                    <a:lnR>
                      <a:noFill/>
                    </a:lnR>
                    <a:lnT>
                      <a:noFill/>
                    </a:lnT>
                    <a:lnB>
                      <a:noFill/>
                    </a:lnB>
                  </a:tcPr>
                </a:tc>
              </a:tr>
              <a:tr h="1358513">
                <a:tc>
                  <a:txBody>
                    <a:bodyPr/>
                    <a:lstStyle/>
                    <a:p>
                      <a:pPr algn="r" fontAlgn="t"/>
                      <a:r>
                        <a:rPr lang="en-US" altLang="ja-JP" sz="2000" b="0" i="0" u="none" strike="noStrike" dirty="0">
                          <a:latin typeface="ＭＳ Ｐゴシック"/>
                        </a:rPr>
                        <a:t>21</a:t>
                      </a:r>
                    </a:p>
                  </a:txBody>
                  <a:tcPr marL="3930" marR="3930" marT="3930" marB="0">
                    <a:lnL>
                      <a:noFill/>
                    </a:lnL>
                    <a:lnR>
                      <a:noFill/>
                    </a:lnR>
                    <a:lnT>
                      <a:noFill/>
                    </a:lnT>
                    <a:lnB>
                      <a:noFill/>
                    </a:lnB>
                  </a:tcPr>
                </a:tc>
                <a:tc>
                  <a:txBody>
                    <a:bodyPr/>
                    <a:lstStyle/>
                    <a:p>
                      <a:pPr algn="l" fontAlgn="t"/>
                      <a:r>
                        <a:rPr lang="ja-JP" altLang="en-US" sz="2000" b="0" i="0" u="none" strike="noStrike" dirty="0">
                          <a:latin typeface="ＭＳ Ｐゴシック"/>
                        </a:rPr>
                        <a:t>学問を職業に生かす</a:t>
                      </a:r>
                    </a:p>
                  </a:txBody>
                  <a:tcPr marL="3930" marR="3930" marT="3930" marB="0">
                    <a:lnL>
                      <a:noFill/>
                    </a:lnL>
                    <a:lnR>
                      <a:noFill/>
                    </a:lnR>
                    <a:lnT>
                      <a:noFill/>
                    </a:lnT>
                    <a:lnB>
                      <a:noFill/>
                    </a:lnB>
                  </a:tcPr>
                </a:tc>
                <a:tc>
                  <a:txBody>
                    <a:bodyPr/>
                    <a:lstStyle/>
                    <a:p>
                      <a:pPr algn="l" fontAlgn="ctr"/>
                      <a:r>
                        <a:rPr lang="ja-JP" altLang="en-US" sz="2000" b="0" i="0" u="none" strike="noStrike" dirty="0">
                          <a:latin typeface="ＭＳ Ｐゴシック"/>
                        </a:rPr>
                        <a:t>みなさん、苦労していますね。学問の質は、体系的な説明力によって決まります。そういう意識をもって、みなさんが受講している「生涯教育学」を振り返ったとき、「指導者」として、どう役立たせるつもりか、もっともっと自己内対話を深めて、書き込んでください。</a:t>
                      </a:r>
                    </a:p>
                  </a:txBody>
                  <a:tcPr marL="3930" marR="3930" marT="3930" marB="0" anchor="ctr">
                    <a:lnL>
                      <a:noFill/>
                    </a:lnL>
                    <a:lnR>
                      <a:noFill/>
                    </a:lnR>
                    <a:lnT>
                      <a:noFill/>
                    </a:lnT>
                    <a:lnB>
                      <a:noFill/>
                    </a:lnB>
                    <a:solidFill>
                      <a:srgbClr val="FFFF00"/>
                    </a:solidFill>
                  </a:tcPr>
                </a:tc>
              </a:tr>
              <a:tr h="2070854">
                <a:tc>
                  <a:txBody>
                    <a:bodyPr/>
                    <a:lstStyle/>
                    <a:p>
                      <a:pPr algn="r" fontAlgn="t"/>
                      <a:r>
                        <a:rPr lang="en-US" altLang="ja-JP" sz="2000" b="0" i="0" u="none" strike="noStrike" dirty="0">
                          <a:latin typeface="ＭＳ Ｐゴシック"/>
                        </a:rPr>
                        <a:t>22</a:t>
                      </a:r>
                    </a:p>
                  </a:txBody>
                  <a:tcPr marL="3930" marR="3930" marT="3930" marB="0">
                    <a:lnL>
                      <a:noFill/>
                    </a:lnL>
                    <a:lnR>
                      <a:noFill/>
                    </a:lnR>
                    <a:lnT>
                      <a:noFill/>
                    </a:lnT>
                    <a:lnB>
                      <a:noFill/>
                    </a:lnB>
                  </a:tcPr>
                </a:tc>
                <a:tc>
                  <a:txBody>
                    <a:bodyPr/>
                    <a:lstStyle/>
                    <a:p>
                      <a:pPr algn="l" fontAlgn="t"/>
                      <a:endParaRPr lang="ja-JP" altLang="en-US" sz="2000" b="0" i="0" u="none" strike="noStrike" dirty="0">
                        <a:latin typeface="ＭＳ Ｐゴシック"/>
                      </a:endParaRPr>
                    </a:p>
                  </a:txBody>
                  <a:tcPr marL="3930" marR="3930" marT="3930" marB="0">
                    <a:lnL>
                      <a:noFill/>
                    </a:lnL>
                    <a:lnR>
                      <a:noFill/>
                    </a:lnR>
                    <a:lnT>
                      <a:noFill/>
                    </a:lnT>
                    <a:lnB>
                      <a:noFill/>
                    </a:lnB>
                  </a:tcPr>
                </a:tc>
                <a:tc>
                  <a:txBody>
                    <a:bodyPr/>
                    <a:lstStyle/>
                    <a:p>
                      <a:pPr algn="l" fontAlgn="ctr"/>
                      <a:r>
                        <a:rPr lang="ja-JP" altLang="en-US" sz="2000" b="0" i="0" u="none" strike="noStrike" dirty="0">
                          <a:latin typeface="ＭＳ Ｐゴシック"/>
                        </a:rPr>
                        <a:t>私が考える学問とは、日常に生まれる疑問や興味、問題意識を深める事だ。そして生涯教育（指導者）というのは、その場をつくることだと思う。場をつくるという事は単に機会を作るということではなく、空間や人間関係、そこに関わる人の生きがい作りや自己実現など、トータルしてコーディネートしていく事だと考えるため、私はこの学問を通じて多様な経験から多くのことを感じ、人との関わり方を学んでいる。</a:t>
                      </a:r>
                    </a:p>
                  </a:txBody>
                  <a:tcPr marL="3930" marR="3930" marT="3930" marB="0" anchor="ctr">
                    <a:lnL>
                      <a:noFill/>
                    </a:lnL>
                    <a:lnR>
                      <a:noFill/>
                    </a:lnR>
                    <a:lnT>
                      <a:noFill/>
                    </a:lnT>
                    <a:lnB>
                      <a:noFill/>
                    </a:lnB>
                  </a:tcPr>
                </a:tc>
              </a:tr>
              <a:tr h="1358513">
                <a:tc>
                  <a:txBody>
                    <a:bodyPr/>
                    <a:lstStyle/>
                    <a:p>
                      <a:pPr algn="r" fontAlgn="t"/>
                      <a:r>
                        <a:rPr lang="en-US" altLang="ja-JP" sz="2000" b="0" i="0" u="none" strike="noStrike" dirty="0">
                          <a:latin typeface="ＭＳ Ｐゴシック"/>
                        </a:rPr>
                        <a:t>23</a:t>
                      </a:r>
                    </a:p>
                  </a:txBody>
                  <a:tcPr marL="3930" marR="3930" marT="3930" marB="0">
                    <a:lnL>
                      <a:noFill/>
                    </a:lnL>
                    <a:lnR>
                      <a:noFill/>
                    </a:lnR>
                    <a:lnT>
                      <a:noFill/>
                    </a:lnT>
                    <a:lnB>
                      <a:noFill/>
                    </a:lnB>
                  </a:tcPr>
                </a:tc>
                <a:tc>
                  <a:txBody>
                    <a:bodyPr/>
                    <a:lstStyle/>
                    <a:p>
                      <a:pPr algn="l" fontAlgn="t"/>
                      <a:r>
                        <a:rPr lang="ja-JP" altLang="en-US" sz="2000" b="0" i="0" u="none" strike="noStrike" dirty="0">
                          <a:latin typeface="ＭＳ Ｐゴシック"/>
                        </a:rPr>
                        <a:t>学問</a:t>
                      </a:r>
                    </a:p>
                  </a:txBody>
                  <a:tcPr marL="3930" marR="3930" marT="3930" marB="0">
                    <a:lnL>
                      <a:noFill/>
                    </a:lnL>
                    <a:lnR>
                      <a:noFill/>
                    </a:lnR>
                    <a:lnT>
                      <a:noFill/>
                    </a:lnT>
                    <a:lnB>
                      <a:noFill/>
                    </a:lnB>
                  </a:tcPr>
                </a:tc>
                <a:tc>
                  <a:txBody>
                    <a:bodyPr/>
                    <a:lstStyle/>
                    <a:p>
                      <a:pPr algn="l" fontAlgn="ctr"/>
                      <a:r>
                        <a:rPr lang="ja-JP" altLang="en-US" sz="2000" b="0" i="0" u="none" strike="noStrike" dirty="0">
                          <a:latin typeface="ＭＳ Ｐゴシック"/>
                        </a:rPr>
                        <a:t>素晴らしい。じつは学問の定義は、学者が自由に言っているだけで、君の見解のほうがベターかもしれません。少なくとも君自身は、学問を自己内に位置づけて、授業を受けていることが明らかです。そして、人の生活と連動させて、生涯教育学をとらえている</a:t>
                      </a:r>
                      <a:r>
                        <a:rPr lang="ja-JP" altLang="en-US" sz="2000" b="0" i="0" u="none" strike="noStrike" dirty="0" smtClean="0">
                          <a:latin typeface="ＭＳ Ｐゴシック"/>
                        </a:rPr>
                        <a:t>。</a:t>
                      </a:r>
                      <a:endParaRPr lang="ja-JP" altLang="en-US" sz="2000" b="0" i="0" u="none" strike="noStrike" dirty="0">
                        <a:latin typeface="ＭＳ Ｐゴシック"/>
                      </a:endParaRPr>
                    </a:p>
                  </a:txBody>
                  <a:tcPr marL="3930" marR="3930" marT="3930" marB="0" anchor="ctr">
                    <a:lnL>
                      <a:noFill/>
                    </a:lnL>
                    <a:lnR>
                      <a:noFill/>
                    </a:lnR>
                    <a:lnT>
                      <a:noFill/>
                    </a:lnT>
                    <a:lnB>
                      <a:noFill/>
                    </a:lnB>
                    <a:solidFill>
                      <a:srgbClr val="FFFF00"/>
                    </a:solidFill>
                  </a:tcPr>
                </a:tc>
              </a:tr>
            </a:tbl>
          </a:graphicData>
        </a:graphic>
      </p:graphicFrame>
      <p:sp>
        <p:nvSpPr>
          <p:cNvPr id="7" name="四角形吹き出し 6"/>
          <p:cNvSpPr/>
          <p:nvPr/>
        </p:nvSpPr>
        <p:spPr>
          <a:xfrm>
            <a:off x="539552" y="2636912"/>
            <a:ext cx="1008112" cy="720080"/>
          </a:xfrm>
          <a:prstGeom prst="wedgeRectCallout">
            <a:avLst>
              <a:gd name="adj1" fmla="val 79864"/>
              <a:gd name="adj2" fmla="val -623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smtClean="0"/>
              <a:t>課題</a:t>
            </a:r>
          </a:p>
          <a:p>
            <a:pPr algn="ctr"/>
            <a:r>
              <a:rPr kumimoji="1" lang="ja-JP" altLang="en-US" sz="2400" dirty="0" smtClean="0"/>
              <a:t>提示</a:t>
            </a:r>
            <a:endParaRPr kumimoji="1" lang="ja-JP" altLang="en-US" sz="2400" dirty="0"/>
          </a:p>
        </p:txBody>
      </p:sp>
      <p:sp>
        <p:nvSpPr>
          <p:cNvPr id="8" name="四角形吹き出し 7"/>
          <p:cNvSpPr/>
          <p:nvPr/>
        </p:nvSpPr>
        <p:spPr>
          <a:xfrm>
            <a:off x="539552" y="5949280"/>
            <a:ext cx="1008112" cy="720080"/>
          </a:xfrm>
          <a:prstGeom prst="wedgeRectCallout">
            <a:avLst>
              <a:gd name="adj1" fmla="val 79864"/>
              <a:gd name="adj2" fmla="val -623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smtClean="0"/>
              <a:t>評価</a:t>
            </a:r>
          </a:p>
          <a:p>
            <a:pPr algn="ctr"/>
            <a:r>
              <a:rPr lang="ja-JP" altLang="en-US" sz="2400" dirty="0" smtClean="0"/>
              <a:t>付与</a:t>
            </a:r>
            <a:endParaRPr kumimoji="1" lang="ja-JP"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nvGraphicFramePr>
        <p:xfrm>
          <a:off x="683568" y="476672"/>
          <a:ext cx="756084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角丸四角形 6"/>
          <p:cNvSpPr/>
          <p:nvPr/>
        </p:nvSpPr>
        <p:spPr>
          <a:xfrm>
            <a:off x="3131840" y="1124744"/>
            <a:ext cx="2592288"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t>記述の視点</a:t>
            </a:r>
            <a:endParaRPr kumimoji="1" lang="ja-JP" altLang="en-US" sz="2800" dirty="0"/>
          </a:p>
        </p:txBody>
      </p:sp>
      <p:graphicFrame>
        <p:nvGraphicFramePr>
          <p:cNvPr id="9" name="表 8"/>
          <p:cNvGraphicFramePr>
            <a:graphicFrameLocks noGrp="1"/>
          </p:cNvGraphicFramePr>
          <p:nvPr/>
        </p:nvGraphicFramePr>
        <p:xfrm>
          <a:off x="323528" y="3106256"/>
          <a:ext cx="8640960" cy="2987040"/>
        </p:xfrm>
        <a:graphic>
          <a:graphicData uri="http://schemas.openxmlformats.org/drawingml/2006/table">
            <a:tbl>
              <a:tblPr>
                <a:tableStyleId>{35758FB7-9AC5-4552-8A53-C91805E547FA}</a:tableStyleId>
              </a:tblPr>
              <a:tblGrid>
                <a:gridCol w="2088232"/>
                <a:gridCol w="6552728"/>
              </a:tblGrid>
              <a:tr h="0">
                <a:tc>
                  <a:txBody>
                    <a:bodyPr/>
                    <a:lstStyle/>
                    <a:p>
                      <a:pPr indent="127000" algn="ctr">
                        <a:spcAft>
                          <a:spcPts val="0"/>
                        </a:spcAft>
                      </a:pPr>
                      <a:r>
                        <a:rPr lang="ja-JP" sz="2800" kern="100" dirty="0"/>
                        <a:t>質的評価</a:t>
                      </a:r>
                      <a:endParaRPr lang="ja-JP" sz="3200" kern="100" dirty="0">
                        <a:latin typeface="ＭＳ Ｐゴシック" pitchFamily="50" charset="-128"/>
                        <a:ea typeface="ＭＳ Ｐゴシック" pitchFamily="50" charset="-128"/>
                        <a:cs typeface="Courier New"/>
                      </a:endParaRPr>
                    </a:p>
                  </a:txBody>
                  <a:tcPr marL="68580" marR="68580" marT="0" marB="0"/>
                </a:tc>
                <a:tc>
                  <a:txBody>
                    <a:bodyPr/>
                    <a:lstStyle/>
                    <a:p>
                      <a:pPr indent="127000" algn="ctr">
                        <a:spcAft>
                          <a:spcPts val="0"/>
                        </a:spcAft>
                      </a:pPr>
                      <a:r>
                        <a:rPr lang="ja-JP" sz="2800" kern="100" dirty="0"/>
                        <a:t>評価基準</a:t>
                      </a:r>
                      <a:endParaRPr lang="ja-JP" sz="3200" kern="100" dirty="0">
                        <a:latin typeface="ＭＳ Ｐゴシック" pitchFamily="50" charset="-128"/>
                        <a:ea typeface="ＭＳ Ｐゴシック" pitchFamily="50" charset="-128"/>
                        <a:cs typeface="Courier New"/>
                      </a:endParaRPr>
                    </a:p>
                  </a:txBody>
                  <a:tcPr marL="68580" marR="68580" marT="0" marB="0"/>
                </a:tc>
              </a:tr>
              <a:tr h="0">
                <a:tc>
                  <a:txBody>
                    <a:bodyPr/>
                    <a:lstStyle/>
                    <a:p>
                      <a:pPr algn="ctr">
                        <a:spcAft>
                          <a:spcPts val="0"/>
                        </a:spcAft>
                      </a:pPr>
                      <a:r>
                        <a:rPr lang="ja-JP" sz="2800" kern="100" dirty="0" smtClean="0"/>
                        <a:t>能動的肯定</a:t>
                      </a:r>
                      <a:endParaRPr lang="ja-JP" sz="3200" kern="100" dirty="0">
                        <a:latin typeface="ＭＳ Ｐゴシック" pitchFamily="50" charset="-128"/>
                        <a:ea typeface="ＭＳ Ｐゴシック" pitchFamily="50" charset="-128"/>
                        <a:cs typeface="Courier New"/>
                      </a:endParaRPr>
                    </a:p>
                  </a:txBody>
                  <a:tcPr marL="68580" marR="68580" marT="0" marB="0" anchor="ctr"/>
                </a:tc>
                <a:tc>
                  <a:txBody>
                    <a:bodyPr/>
                    <a:lstStyle/>
                    <a:p>
                      <a:pPr indent="127000" algn="l">
                        <a:spcAft>
                          <a:spcPts val="0"/>
                        </a:spcAft>
                      </a:pPr>
                      <a:r>
                        <a:rPr lang="ja-JP" sz="2800" kern="100" dirty="0"/>
                        <a:t>方法論を伴う展望を</a:t>
                      </a:r>
                      <a:r>
                        <a:rPr lang="ja-JP" sz="2800" kern="100" dirty="0" smtClean="0"/>
                        <a:t>含む</a:t>
                      </a:r>
                      <a:endParaRPr lang="ja-JP" sz="3200" kern="100" dirty="0">
                        <a:latin typeface="ＭＳ Ｐゴシック" pitchFamily="50" charset="-128"/>
                        <a:ea typeface="ＭＳ Ｐゴシック" pitchFamily="50" charset="-128"/>
                        <a:cs typeface="Courier New"/>
                      </a:endParaRPr>
                    </a:p>
                  </a:txBody>
                  <a:tcPr marL="68580" marR="68580" marT="0" marB="0"/>
                </a:tc>
              </a:tr>
              <a:tr h="0">
                <a:tc>
                  <a:txBody>
                    <a:bodyPr/>
                    <a:lstStyle/>
                    <a:p>
                      <a:pPr algn="ctr">
                        <a:spcAft>
                          <a:spcPts val="0"/>
                        </a:spcAft>
                      </a:pPr>
                      <a:r>
                        <a:rPr lang="ja-JP" sz="2800" kern="100" dirty="0" smtClean="0"/>
                        <a:t>肯</a:t>
                      </a:r>
                      <a:r>
                        <a:rPr lang="ja-JP" altLang="en-US" sz="2800" kern="100" dirty="0" smtClean="0"/>
                        <a:t>　　</a:t>
                      </a:r>
                      <a:r>
                        <a:rPr lang="ja-JP" sz="2800" kern="100" dirty="0" smtClean="0"/>
                        <a:t>定</a:t>
                      </a:r>
                      <a:endParaRPr lang="ja-JP" sz="3200" kern="100" dirty="0">
                        <a:latin typeface="ＭＳ Ｐゴシック" pitchFamily="50" charset="-128"/>
                        <a:ea typeface="ＭＳ Ｐゴシック" pitchFamily="50" charset="-128"/>
                        <a:cs typeface="Courier New"/>
                      </a:endParaRPr>
                    </a:p>
                  </a:txBody>
                  <a:tcPr marL="68580" marR="68580" marT="0" marB="0" anchor="ctr"/>
                </a:tc>
                <a:tc>
                  <a:txBody>
                    <a:bodyPr/>
                    <a:lstStyle/>
                    <a:p>
                      <a:pPr indent="127000" algn="l">
                        <a:spcAft>
                          <a:spcPts val="0"/>
                        </a:spcAft>
                      </a:pPr>
                      <a:r>
                        <a:rPr lang="ja-JP" sz="2800" kern="100" dirty="0"/>
                        <a:t>実態及びその対応可能性に対して</a:t>
                      </a:r>
                      <a:r>
                        <a:rPr lang="ja-JP" sz="2800" kern="100" dirty="0" smtClean="0"/>
                        <a:t>肯定的</a:t>
                      </a:r>
                      <a:endParaRPr lang="ja-JP" sz="3200" kern="100" dirty="0">
                        <a:latin typeface="ＭＳ Ｐゴシック" pitchFamily="50" charset="-128"/>
                        <a:ea typeface="ＭＳ Ｐゴシック" pitchFamily="50" charset="-128"/>
                        <a:cs typeface="Courier New"/>
                      </a:endParaRPr>
                    </a:p>
                  </a:txBody>
                  <a:tcPr marL="68580" marR="68580" marT="0" marB="0"/>
                </a:tc>
              </a:tr>
              <a:tr h="0">
                <a:tc>
                  <a:txBody>
                    <a:bodyPr/>
                    <a:lstStyle/>
                    <a:p>
                      <a:pPr algn="ctr">
                        <a:spcAft>
                          <a:spcPts val="0"/>
                        </a:spcAft>
                      </a:pPr>
                      <a:r>
                        <a:rPr lang="ja-JP" sz="2800" kern="100" dirty="0" smtClean="0"/>
                        <a:t>否</a:t>
                      </a:r>
                      <a:r>
                        <a:rPr lang="ja-JP" altLang="en-US" sz="2800" kern="100" dirty="0" smtClean="0"/>
                        <a:t>　　</a:t>
                      </a:r>
                      <a:r>
                        <a:rPr lang="ja-JP" sz="2800" kern="100" dirty="0" smtClean="0"/>
                        <a:t>定</a:t>
                      </a:r>
                      <a:endParaRPr lang="ja-JP" sz="3200" kern="100" dirty="0">
                        <a:latin typeface="ＭＳ Ｐゴシック" pitchFamily="50" charset="-128"/>
                        <a:ea typeface="ＭＳ Ｐゴシック" pitchFamily="50" charset="-128"/>
                        <a:cs typeface="Courier New"/>
                      </a:endParaRPr>
                    </a:p>
                  </a:txBody>
                  <a:tcPr marL="68580" marR="68580" marT="0" marB="0" anchor="ctr"/>
                </a:tc>
                <a:tc>
                  <a:txBody>
                    <a:bodyPr/>
                    <a:lstStyle/>
                    <a:p>
                      <a:pPr indent="127000" algn="l">
                        <a:spcAft>
                          <a:spcPts val="0"/>
                        </a:spcAft>
                      </a:pPr>
                      <a:r>
                        <a:rPr lang="ja-JP" sz="2800" kern="100" dirty="0"/>
                        <a:t>実態及びその対応可能性に対して</a:t>
                      </a:r>
                      <a:r>
                        <a:rPr lang="ja-JP" sz="2800" kern="100" dirty="0" smtClean="0"/>
                        <a:t>否定的</a:t>
                      </a:r>
                      <a:endParaRPr lang="ja-JP" sz="3200" kern="100" dirty="0">
                        <a:latin typeface="ＭＳ Ｐゴシック" pitchFamily="50" charset="-128"/>
                        <a:ea typeface="ＭＳ Ｐゴシック" pitchFamily="50" charset="-128"/>
                        <a:cs typeface="Courier New"/>
                      </a:endParaRPr>
                    </a:p>
                  </a:txBody>
                  <a:tcPr marL="68580" marR="68580" marT="0" marB="0"/>
                </a:tc>
              </a:tr>
              <a:tr h="0">
                <a:tc>
                  <a:txBody>
                    <a:bodyPr/>
                    <a:lstStyle/>
                    <a:p>
                      <a:pPr algn="ctr">
                        <a:spcAft>
                          <a:spcPts val="0"/>
                        </a:spcAft>
                      </a:pPr>
                      <a:r>
                        <a:rPr lang="ja-JP" sz="2800" kern="100" dirty="0" smtClean="0"/>
                        <a:t>能動的否定</a:t>
                      </a:r>
                      <a:endParaRPr lang="ja-JP" sz="3200" kern="100" dirty="0">
                        <a:latin typeface="ＭＳ Ｐゴシック" pitchFamily="50" charset="-128"/>
                        <a:ea typeface="ＭＳ Ｐゴシック" pitchFamily="50" charset="-128"/>
                        <a:cs typeface="Courier New"/>
                      </a:endParaRPr>
                    </a:p>
                  </a:txBody>
                  <a:tcPr marL="68580" marR="68580" marT="0" marB="0" anchor="ctr"/>
                </a:tc>
                <a:tc>
                  <a:txBody>
                    <a:bodyPr/>
                    <a:lstStyle/>
                    <a:p>
                      <a:pPr indent="127000" algn="l">
                        <a:spcAft>
                          <a:spcPts val="0"/>
                        </a:spcAft>
                      </a:pPr>
                      <a:r>
                        <a:rPr lang="ja-JP" altLang="en-US" sz="2800" kern="100" dirty="0" smtClean="0"/>
                        <a:t>実態</a:t>
                      </a:r>
                      <a:r>
                        <a:rPr lang="ja-JP" sz="2800" kern="100" dirty="0" smtClean="0"/>
                        <a:t>の</a:t>
                      </a:r>
                      <a:r>
                        <a:rPr lang="ja-JP" sz="2800" kern="100" dirty="0"/>
                        <a:t>問題点</a:t>
                      </a:r>
                      <a:r>
                        <a:rPr lang="ja-JP" sz="2800" kern="100" dirty="0" smtClean="0"/>
                        <a:t>を</a:t>
                      </a:r>
                      <a:r>
                        <a:rPr lang="ja-JP" altLang="en-US" sz="2800" kern="100" dirty="0" smtClean="0"/>
                        <a:t>サービス供給者側の</a:t>
                      </a:r>
                      <a:r>
                        <a:rPr lang="ja-JP" sz="2800" kern="100" dirty="0" smtClean="0"/>
                        <a:t>チャンス</a:t>
                      </a:r>
                      <a:r>
                        <a:rPr lang="ja-JP" sz="2800" kern="100" dirty="0"/>
                        <a:t>として</a:t>
                      </a:r>
                      <a:r>
                        <a:rPr lang="ja-JP" sz="2800" kern="100" dirty="0" smtClean="0"/>
                        <a:t>とらえ</a:t>
                      </a:r>
                      <a:r>
                        <a:rPr lang="ja-JP" altLang="en-US" sz="2800" kern="100" dirty="0" smtClean="0"/>
                        <a:t>ており</a:t>
                      </a:r>
                      <a:r>
                        <a:rPr lang="ja-JP" sz="2800" kern="100" dirty="0" smtClean="0"/>
                        <a:t>、</a:t>
                      </a:r>
                      <a:r>
                        <a:rPr lang="ja-JP" sz="2800" kern="100" dirty="0"/>
                        <a:t>その解決の方針または展望を</a:t>
                      </a:r>
                      <a:r>
                        <a:rPr lang="ja-JP" sz="2800" kern="100" dirty="0" smtClean="0"/>
                        <a:t>含む</a:t>
                      </a:r>
                      <a:endParaRPr lang="ja-JP" sz="3200" kern="100" dirty="0">
                        <a:latin typeface="ＭＳ Ｐゴシック" pitchFamily="50" charset="-128"/>
                        <a:ea typeface="ＭＳ Ｐゴシック" pitchFamily="50" charset="-128"/>
                        <a:cs typeface="Courier New"/>
                      </a:endParaRPr>
                    </a:p>
                  </a:txBody>
                  <a:tcPr marL="68580" marR="68580" marT="0" marB="0"/>
                </a:tc>
              </a:tr>
            </a:tbl>
          </a:graphicData>
        </a:graphic>
      </p:graphicFrame>
      <p:sp>
        <p:nvSpPr>
          <p:cNvPr id="8" name="角丸四角形 7"/>
          <p:cNvSpPr/>
          <p:nvPr/>
        </p:nvSpPr>
        <p:spPr>
          <a:xfrm>
            <a:off x="2267744" y="2420888"/>
            <a:ext cx="2592288"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t>記述内容</a:t>
            </a:r>
            <a:endParaRPr kumimoji="1" lang="ja-JP" altLang="en-US" sz="2800" dirty="0"/>
          </a:p>
        </p:txBody>
      </p:sp>
      <p:sp>
        <p:nvSpPr>
          <p:cNvPr id="10" name="テキスト ボックス 9"/>
          <p:cNvSpPr txBox="1"/>
          <p:nvPr/>
        </p:nvSpPr>
        <p:spPr>
          <a:xfrm>
            <a:off x="107504" y="6211669"/>
            <a:ext cx="8856984" cy="646331"/>
          </a:xfrm>
          <a:prstGeom prst="rect">
            <a:avLst/>
          </a:prstGeom>
          <a:noFill/>
        </p:spPr>
        <p:txBody>
          <a:bodyPr wrap="square" rtlCol="0">
            <a:spAutoFit/>
          </a:bodyPr>
          <a:lstStyle/>
          <a:p>
            <a:r>
              <a:rPr lang="ja-JP" altLang="en-US" dirty="0" smtClean="0"/>
              <a:t>注）戦略</a:t>
            </a:r>
            <a:r>
              <a:rPr lang="ja-JP" altLang="en-US" dirty="0"/>
              <a:t>計画手法</a:t>
            </a:r>
            <a:r>
              <a:rPr lang="en-US" altLang="ja-JP" dirty="0"/>
              <a:t>SWOT(</a:t>
            </a:r>
            <a:r>
              <a:rPr lang="ja-JP" altLang="en-US" dirty="0"/>
              <a:t>アルバート・ハンフリー、</a:t>
            </a:r>
            <a:r>
              <a:rPr lang="en-US" altLang="ja-JP" dirty="0"/>
              <a:t>1965)</a:t>
            </a:r>
            <a:r>
              <a:rPr lang="ja-JP" altLang="en-US" dirty="0"/>
              <a:t>における「機会」</a:t>
            </a:r>
            <a:r>
              <a:rPr lang="en-US" altLang="ja-JP" dirty="0"/>
              <a:t>(Opportunities</a:t>
            </a:r>
            <a:r>
              <a:rPr lang="ja-JP" altLang="en-US" dirty="0"/>
              <a:t>：目標達成に貢献する外部の特質）の</a:t>
            </a:r>
            <a:r>
              <a:rPr lang="ja-JP" altLang="en-US" dirty="0" smtClean="0"/>
              <a:t>考え方にヒントを得た。</a:t>
            </a:r>
            <a:endParaRPr kumimoji="1" lang="ja-JP" altLang="en-US" dirty="0"/>
          </a:p>
        </p:txBody>
      </p:sp>
      <p:sp>
        <p:nvSpPr>
          <p:cNvPr id="11" name="正方形/長方形 10"/>
          <p:cNvSpPr/>
          <p:nvPr/>
        </p:nvSpPr>
        <p:spPr>
          <a:xfrm>
            <a:off x="179512" y="188640"/>
            <a:ext cx="2448272" cy="47667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ja-JP" altLang="en-US" dirty="0" smtClean="0"/>
              <a:t>研究２の</a:t>
            </a:r>
            <a:r>
              <a:rPr lang="ja-JP" altLang="en-US" dirty="0" smtClean="0"/>
              <a:t>方向２</a:t>
            </a:r>
            <a:r>
              <a:rPr lang="ja-JP" altLang="en-US" dirty="0" smtClean="0"/>
              <a:t>　</a:t>
            </a:r>
            <a:endParaRPr lang="ja-JP" altLang="en-US" dirty="0"/>
          </a:p>
        </p:txBody>
      </p:sp>
      <p:sp>
        <p:nvSpPr>
          <p:cNvPr id="12" name="角丸四角形 11"/>
          <p:cNvSpPr/>
          <p:nvPr/>
        </p:nvSpPr>
        <p:spPr>
          <a:xfrm>
            <a:off x="3131840" y="116632"/>
            <a:ext cx="5256584" cy="576064"/>
          </a:xfrm>
          <a:prstGeom prst="roundRect">
            <a:avLst/>
          </a:prstGeom>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2400" dirty="0" smtClean="0"/>
              <a:t>学生記述の</a:t>
            </a:r>
            <a:r>
              <a:rPr lang="ja-JP" altLang="en-US" sz="2400" dirty="0" smtClean="0"/>
              <a:t>変容</a:t>
            </a:r>
            <a:r>
              <a:rPr lang="ja-JP" altLang="en-US" sz="2400" dirty="0" smtClean="0"/>
              <a:t>過程理解の方法</a:t>
            </a:r>
            <a:endParaRPr lang="ja-JP" alt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2400" dirty="0" smtClean="0"/>
              <a:t>結　　　　論</a:t>
            </a:r>
            <a:endParaRPr lang="ja-JP" altLang="en-US" sz="2400" dirty="0"/>
          </a:p>
        </p:txBody>
      </p:sp>
      <p:sp>
        <p:nvSpPr>
          <p:cNvPr id="7" name="角丸四角形 6"/>
          <p:cNvSpPr/>
          <p:nvPr/>
        </p:nvSpPr>
        <p:spPr>
          <a:xfrm>
            <a:off x="971600" y="620688"/>
            <a:ext cx="7488832" cy="720080"/>
          </a:xfrm>
          <a:prstGeom prst="roundRect">
            <a:avLst/>
          </a:prstGeom>
          <a:effectLst>
            <a:glow rad="101600">
              <a:schemeClr val="tx1">
                <a:alpha val="6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3600" dirty="0" smtClean="0"/>
              <a:t>自己内対話と相互関与の関連</a:t>
            </a:r>
            <a:endParaRPr lang="ja-JP" altLang="en-US" sz="3600" dirty="0"/>
          </a:p>
        </p:txBody>
      </p:sp>
      <p:sp>
        <p:nvSpPr>
          <p:cNvPr id="6" name="角丸四角形 5"/>
          <p:cNvSpPr/>
          <p:nvPr/>
        </p:nvSpPr>
        <p:spPr>
          <a:xfrm>
            <a:off x="179512" y="1556792"/>
            <a:ext cx="8640960"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t>　自己内</a:t>
            </a:r>
            <a:r>
              <a:rPr lang="ja-JP" altLang="en-US" sz="3200" dirty="0"/>
              <a:t>対話</a:t>
            </a:r>
            <a:r>
              <a:rPr lang="ja-JP" altLang="en-US" sz="3200" dirty="0" smtClean="0"/>
              <a:t>と相互関与</a:t>
            </a:r>
            <a:r>
              <a:rPr lang="ja-JP" altLang="en-US" sz="3200" dirty="0"/>
              <a:t>は</a:t>
            </a:r>
            <a:r>
              <a:rPr lang="ja-JP" altLang="en-US" sz="3200" dirty="0" smtClean="0"/>
              <a:t>、学生のタイプによって得意、不得意が分かれるため、適切な</a:t>
            </a:r>
            <a:r>
              <a:rPr lang="en-US" altLang="ja-JP" sz="3200" dirty="0" smtClean="0"/>
              <a:t>ICT</a:t>
            </a:r>
            <a:r>
              <a:rPr lang="ja-JP" altLang="en-US" sz="3200" dirty="0" smtClean="0"/>
              <a:t>活用の授業デザインと、教師の介入なくしては、両者の相乗的効果は望めない。以上の視点から、今後は、学生の記述と教師の指導内容の関連について検討を進めたい。</a:t>
            </a:r>
          </a:p>
          <a:p>
            <a:r>
              <a:rPr lang="ja-JP" altLang="en-US" sz="3200" dirty="0" smtClean="0"/>
              <a:t>　その上で、職業生涯の充実の観点に立ち、</a:t>
            </a:r>
            <a:r>
              <a:rPr lang="ja-JP" altLang="en-US" sz="3200" dirty="0"/>
              <a:t>　「記述はめんどく</a:t>
            </a:r>
            <a:r>
              <a:rPr lang="ja-JP" altLang="en-US" sz="3200" dirty="0" smtClean="0"/>
              <a:t>さいから話しちゃう」</a:t>
            </a:r>
            <a:r>
              <a:rPr lang="ja-JP" altLang="en-US" sz="3200" dirty="0"/>
              <a:t>という安易協同型から</a:t>
            </a:r>
            <a:r>
              <a:rPr lang="ja-JP" altLang="en-US" sz="3200" dirty="0" smtClean="0"/>
              <a:t>、深い自己内</a:t>
            </a:r>
            <a:r>
              <a:rPr lang="ja-JP" altLang="en-US" sz="3200" dirty="0"/>
              <a:t>対話</a:t>
            </a:r>
            <a:r>
              <a:rPr lang="ja-JP" altLang="en-US" sz="3200" dirty="0" smtClean="0"/>
              <a:t>を経た</a:t>
            </a:r>
            <a:r>
              <a:rPr lang="ja-JP" altLang="en-US" sz="3200" dirty="0"/>
              <a:t>個人尊重協</a:t>
            </a:r>
            <a:r>
              <a:rPr lang="ja-JP" altLang="en-US" sz="3200" dirty="0" smtClean="0"/>
              <a:t>同型への転換の方法を明らかにしたい。</a:t>
            </a:r>
            <a:endParaRPr kumimoji="1" lang="ja-JP" alt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2400" dirty="0" smtClean="0"/>
              <a:t>はじめに　１</a:t>
            </a:r>
            <a:endParaRPr lang="ja-JP" altLang="en-US" sz="2400" dirty="0"/>
          </a:p>
        </p:txBody>
      </p:sp>
      <p:sp>
        <p:nvSpPr>
          <p:cNvPr id="7" name="角丸四角形 6"/>
          <p:cNvSpPr/>
          <p:nvPr/>
        </p:nvSpPr>
        <p:spPr>
          <a:xfrm>
            <a:off x="971600" y="620688"/>
            <a:ext cx="7488832" cy="936104"/>
          </a:xfrm>
          <a:prstGeom prst="roundRect">
            <a:avLst/>
          </a:prstGeom>
          <a:effectLst>
            <a:glow rad="101600">
              <a:schemeClr val="tx1">
                <a:alpha val="6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3600" dirty="0" smtClean="0"/>
              <a:t>自己内対話と相互関与</a:t>
            </a:r>
            <a:r>
              <a:rPr lang="ja-JP" altLang="en-US" sz="3600" dirty="0" smtClean="0"/>
              <a:t>の</a:t>
            </a:r>
          </a:p>
          <a:p>
            <a:pPr algn="ctr" fontAlgn="auto">
              <a:spcBef>
                <a:spcPts val="0"/>
              </a:spcBef>
              <a:spcAft>
                <a:spcPts val="0"/>
              </a:spcAft>
              <a:defRPr/>
            </a:pPr>
            <a:r>
              <a:rPr lang="ja-JP" altLang="en-US" sz="3600" dirty="0" smtClean="0"/>
              <a:t>ＩＣＴ相乗</a:t>
            </a:r>
            <a:r>
              <a:rPr lang="ja-JP" altLang="en-US" sz="3600" dirty="0" smtClean="0"/>
              <a:t>効果をめざして　１</a:t>
            </a:r>
            <a:endParaRPr lang="ja-JP" altLang="en-US" sz="3600" dirty="0"/>
          </a:p>
        </p:txBody>
      </p:sp>
      <p:sp>
        <p:nvSpPr>
          <p:cNvPr id="6" name="角丸四角形 5"/>
          <p:cNvSpPr/>
          <p:nvPr/>
        </p:nvSpPr>
        <p:spPr>
          <a:xfrm>
            <a:off x="179512" y="1556792"/>
            <a:ext cx="8640960"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　</a:t>
            </a:r>
            <a:r>
              <a:rPr lang="ja-JP" altLang="en-US" sz="2800" dirty="0" smtClean="0"/>
              <a:t>現在、ＳＮＳなどでツイート（短文投稿）する若者が増えて</a:t>
            </a:r>
            <a:r>
              <a:rPr lang="ja-JP" altLang="en-US" sz="2800" dirty="0" smtClean="0"/>
              <a:t>いる</a:t>
            </a:r>
            <a:r>
              <a:rPr lang="ja-JP" altLang="en-US" sz="2800" dirty="0" smtClean="0"/>
              <a:t>。その</a:t>
            </a:r>
            <a:r>
              <a:rPr lang="ja-JP" altLang="en-US" sz="2800" dirty="0" smtClean="0"/>
              <a:t>実態は</a:t>
            </a:r>
            <a:r>
              <a:rPr lang="ja-JP" altLang="en-US" sz="2800" dirty="0" smtClean="0"/>
              <a:t>、たん</a:t>
            </a:r>
            <a:r>
              <a:rPr lang="ja-JP" altLang="en-US" sz="2800" dirty="0" smtClean="0"/>
              <a:t>なる「つぶやき</a:t>
            </a:r>
            <a:r>
              <a:rPr lang="ja-JP" altLang="en-US" sz="2800" dirty="0" smtClean="0"/>
              <a:t>」（ツイッター導入当時の表現）にすぎないことが多い。</a:t>
            </a:r>
            <a:r>
              <a:rPr lang="ja-JP" altLang="en-US" sz="2800" dirty="0" smtClean="0"/>
              <a:t>そして</a:t>
            </a:r>
            <a:r>
              <a:rPr lang="ja-JP" altLang="en-US" sz="2800" dirty="0" smtClean="0"/>
              <a:t>、教育界においても、「学習者のつぶやきを大切にする」という動きがあり、それでよしとする若者は増える一方である。</a:t>
            </a:r>
          </a:p>
          <a:p>
            <a:r>
              <a:rPr kumimoji="1" lang="ja-JP" altLang="en-US" sz="2800" dirty="0" smtClean="0"/>
              <a:t>　しかし、それは、相互理解実現のためのコミュニケーションの努力放棄にもつながりかねない。とく</a:t>
            </a:r>
            <a:r>
              <a:rPr lang="ja-JP" altLang="en-US" sz="2800" dirty="0" smtClean="0"/>
              <a:t>に、他者からの理解を求めて、「</a:t>
            </a:r>
            <a:r>
              <a:rPr kumimoji="1" lang="ja-JP" altLang="en-US" sz="2800" dirty="0" smtClean="0"/>
              <a:t>鬱イート」（鬱なツイート）を垂れ流しにする学生は、結局は、自らを孤立に追い込むという危機に直面していると推察される。</a:t>
            </a:r>
          </a:p>
          <a:p>
            <a:endParaRPr kumimoji="1" lang="ja-JP"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2400" dirty="0" smtClean="0"/>
              <a:t>はじめに　２</a:t>
            </a:r>
            <a:endParaRPr lang="ja-JP" altLang="en-US" sz="2400" dirty="0"/>
          </a:p>
        </p:txBody>
      </p:sp>
      <p:sp>
        <p:nvSpPr>
          <p:cNvPr id="7" name="角丸四角形 6"/>
          <p:cNvSpPr/>
          <p:nvPr/>
        </p:nvSpPr>
        <p:spPr>
          <a:xfrm>
            <a:off x="971600" y="620688"/>
            <a:ext cx="7488832" cy="936104"/>
          </a:xfrm>
          <a:prstGeom prst="roundRect">
            <a:avLst/>
          </a:prstGeom>
          <a:effectLst>
            <a:glow rad="101600">
              <a:schemeClr val="tx1">
                <a:alpha val="6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ja-JP" altLang="en-US" sz="3600" dirty="0" smtClean="0"/>
              <a:t>自己内対話と相互関与</a:t>
            </a:r>
            <a:r>
              <a:rPr lang="ja-JP" altLang="en-US" sz="3600" dirty="0" smtClean="0"/>
              <a:t>の</a:t>
            </a:r>
          </a:p>
          <a:p>
            <a:pPr algn="ctr" fontAlgn="auto">
              <a:spcBef>
                <a:spcPts val="0"/>
              </a:spcBef>
              <a:spcAft>
                <a:spcPts val="0"/>
              </a:spcAft>
              <a:defRPr/>
            </a:pPr>
            <a:r>
              <a:rPr lang="ja-JP" altLang="en-US" sz="3600" dirty="0" smtClean="0"/>
              <a:t>ＩＣＴ相乗</a:t>
            </a:r>
            <a:r>
              <a:rPr lang="ja-JP" altLang="en-US" sz="3600" dirty="0" smtClean="0"/>
              <a:t>効果をめざして　２</a:t>
            </a:r>
            <a:endParaRPr lang="ja-JP" altLang="en-US" sz="3600" dirty="0"/>
          </a:p>
        </p:txBody>
      </p:sp>
      <p:sp>
        <p:nvSpPr>
          <p:cNvPr id="6" name="角丸四角形 5"/>
          <p:cNvSpPr/>
          <p:nvPr/>
        </p:nvSpPr>
        <p:spPr>
          <a:xfrm>
            <a:off x="179512" y="1556792"/>
            <a:ext cx="8640960"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　</a:t>
            </a:r>
            <a:r>
              <a:rPr lang="ja-JP" altLang="en-US" sz="2800" dirty="0" smtClean="0"/>
              <a:t>このような現状において、「相手のつぶやきは大切に受け止めつつ」、自らはＩＣＴを通して「他者から理解される表現に努める」よう学生に促すことは、喫緊の課題であると考える。</a:t>
            </a:r>
          </a:p>
          <a:p>
            <a:r>
              <a:rPr kumimoji="1" lang="ja-JP" altLang="en-US" sz="2800" dirty="0" smtClean="0"/>
              <a:t>　この</a:t>
            </a:r>
            <a:r>
              <a:rPr kumimoji="1" lang="ja-JP" altLang="en-US" sz="2800" dirty="0" smtClean="0"/>
              <a:t>ことによって</a:t>
            </a:r>
            <a:r>
              <a:rPr kumimoji="1" lang="ja-JP" altLang="en-US" sz="2800" dirty="0" smtClean="0"/>
              <a:t>、職業コンピテンシーの一環としての「関係調整力」を育成することができるだろう。</a:t>
            </a:r>
          </a:p>
          <a:p>
            <a:r>
              <a:rPr lang="ja-JP" altLang="en-US" sz="2800" dirty="0" smtClean="0"/>
              <a:t>　</a:t>
            </a:r>
            <a:r>
              <a:rPr lang="ja-JP" altLang="en-US" sz="2800" dirty="0" smtClean="0"/>
              <a:t>本学科では、キャリア教育の体系化に組織的に取り組んできた。本研究は、その現実化の一環として、ＩＣＴ利用による自己内対話の深まりと、相互関与の活性化の関連と効果について確かめようとするものである。</a:t>
            </a:r>
            <a:r>
              <a:rPr lang="ja-JP" altLang="en-US" sz="2800" dirty="0" smtClean="0"/>
              <a:t>　</a:t>
            </a:r>
            <a:endParaRPr kumimoji="1" lang="ja-JP"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600400" cy="432048"/>
          </a:xfrm>
          <a:prstGeom prst="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ＩＣＴセンター（ＷＥＢ）</a:t>
            </a:r>
            <a:r>
              <a:rPr lang="ja-JP" altLang="en-US" dirty="0" smtClean="0"/>
              <a:t>の構成</a:t>
            </a:r>
            <a:r>
              <a:rPr lang="ja-JP" altLang="en-US" dirty="0"/>
              <a:t>　１</a:t>
            </a:r>
          </a:p>
        </p:txBody>
      </p:sp>
      <p:sp>
        <p:nvSpPr>
          <p:cNvPr id="11" name="正方形/長方形 10"/>
          <p:cNvSpPr/>
          <p:nvPr/>
        </p:nvSpPr>
        <p:spPr>
          <a:xfrm>
            <a:off x="7092280" y="6488668"/>
            <a:ext cx="1928733" cy="369332"/>
          </a:xfrm>
          <a:prstGeom prst="rect">
            <a:avLst/>
          </a:prstGeom>
        </p:spPr>
        <p:txBody>
          <a:bodyPr wrap="none">
            <a:spAutoFit/>
          </a:bodyPr>
          <a:lstStyle/>
          <a:p>
            <a:r>
              <a:rPr lang="en-US" altLang="ja-JP" dirty="0" smtClean="0">
                <a:hlinkClick r:id="rId2"/>
              </a:rPr>
              <a:t>http://mito3.jp/ict/</a:t>
            </a:r>
            <a:endParaRPr lang="ja-JP" altLang="en-US" dirty="0"/>
          </a:p>
        </p:txBody>
      </p:sp>
      <p:pic>
        <p:nvPicPr>
          <p:cNvPr id="58370" name="Picture 2"/>
          <p:cNvPicPr>
            <a:picLocks noChangeAspect="1" noChangeArrowheads="1"/>
          </p:cNvPicPr>
          <p:nvPr/>
        </p:nvPicPr>
        <p:blipFill>
          <a:blip r:embed="rId3" cstate="print"/>
          <a:srcRect/>
          <a:stretch>
            <a:fillRect/>
          </a:stretch>
        </p:blipFill>
        <p:spPr bwMode="auto">
          <a:xfrm>
            <a:off x="395536" y="620688"/>
            <a:ext cx="8375551" cy="5888220"/>
          </a:xfrm>
          <a:prstGeom prst="rect">
            <a:avLst/>
          </a:prstGeom>
          <a:noFill/>
          <a:ln w="9525">
            <a:noFill/>
            <a:miter lim="800000"/>
            <a:headEnd/>
            <a:tailEnd/>
          </a:ln>
        </p:spPr>
      </p:pic>
      <p:sp>
        <p:nvSpPr>
          <p:cNvPr id="12" name="正方形/長方形 11"/>
          <p:cNvSpPr/>
          <p:nvPr/>
        </p:nvSpPr>
        <p:spPr>
          <a:xfrm>
            <a:off x="4211960" y="188640"/>
            <a:ext cx="46085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企画から収斂までの、学習・参画拠点として</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600400" cy="432048"/>
          </a:xfrm>
          <a:prstGeom prst="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ＩＣＴセンター（ＷＥＢ）の構成</a:t>
            </a:r>
            <a:r>
              <a:rPr lang="ja-JP" altLang="en-US" dirty="0"/>
              <a:t>　</a:t>
            </a:r>
            <a:r>
              <a:rPr lang="ja-JP" altLang="en-US" dirty="0" smtClean="0"/>
              <a:t>２</a:t>
            </a:r>
            <a:endParaRPr lang="ja-JP" altLang="en-US" dirty="0"/>
          </a:p>
        </p:txBody>
      </p:sp>
      <p:sp>
        <p:nvSpPr>
          <p:cNvPr id="12" name="正方形/長方形 11"/>
          <p:cNvSpPr/>
          <p:nvPr/>
        </p:nvSpPr>
        <p:spPr>
          <a:xfrm>
            <a:off x="4211960" y="188640"/>
            <a:ext cx="46085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授業の進行と内容をリアルタイムに把握</a:t>
            </a:r>
            <a:endParaRPr kumimoji="1" lang="ja-JP" altLang="en-US" dirty="0"/>
          </a:p>
        </p:txBody>
      </p:sp>
      <p:pic>
        <p:nvPicPr>
          <p:cNvPr id="59394" name="Picture 2"/>
          <p:cNvPicPr>
            <a:picLocks noChangeAspect="1" noChangeArrowheads="1"/>
          </p:cNvPicPr>
          <p:nvPr/>
        </p:nvPicPr>
        <p:blipFill>
          <a:blip r:embed="rId2" cstate="print"/>
          <a:srcRect/>
          <a:stretch>
            <a:fillRect/>
          </a:stretch>
        </p:blipFill>
        <p:spPr bwMode="auto">
          <a:xfrm>
            <a:off x="107504" y="692696"/>
            <a:ext cx="8928992" cy="57521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600400" cy="432048"/>
          </a:xfrm>
          <a:prstGeom prst="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ＩＣＴセンター（ＷＥＢ）の構成</a:t>
            </a:r>
            <a:r>
              <a:rPr lang="ja-JP" altLang="en-US" dirty="0"/>
              <a:t>　</a:t>
            </a:r>
            <a:r>
              <a:rPr lang="ja-JP" altLang="en-US" dirty="0" smtClean="0"/>
              <a:t>３</a:t>
            </a:r>
            <a:endParaRPr lang="ja-JP" altLang="en-US" dirty="0"/>
          </a:p>
        </p:txBody>
      </p:sp>
      <p:sp>
        <p:nvSpPr>
          <p:cNvPr id="12" name="正方形/長方形 11"/>
          <p:cNvSpPr/>
          <p:nvPr/>
        </p:nvSpPr>
        <p:spPr>
          <a:xfrm>
            <a:off x="3995936" y="188640"/>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問題提起→学生の議論→教師の介入→収斂</a:t>
            </a:r>
            <a:endParaRPr kumimoji="1" lang="ja-JP" altLang="en-US" dirty="0"/>
          </a:p>
        </p:txBody>
      </p:sp>
      <p:pic>
        <p:nvPicPr>
          <p:cNvPr id="60418" name="Picture 2"/>
          <p:cNvPicPr>
            <a:picLocks noChangeAspect="1" noChangeArrowheads="1"/>
          </p:cNvPicPr>
          <p:nvPr/>
        </p:nvPicPr>
        <p:blipFill>
          <a:blip r:embed="rId2" cstate="print"/>
          <a:srcRect/>
          <a:stretch>
            <a:fillRect/>
          </a:stretch>
        </p:blipFill>
        <p:spPr bwMode="auto">
          <a:xfrm>
            <a:off x="77713" y="836712"/>
            <a:ext cx="8958783" cy="573015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600400" cy="432048"/>
          </a:xfrm>
          <a:prstGeom prst="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ＩＣＴセンター（ＷＥＢ）の構成</a:t>
            </a:r>
            <a:r>
              <a:rPr lang="ja-JP" altLang="en-US" dirty="0"/>
              <a:t>　</a:t>
            </a:r>
            <a:r>
              <a:rPr lang="ja-JP" altLang="en-US" dirty="0" smtClean="0"/>
              <a:t>４</a:t>
            </a:r>
            <a:endParaRPr lang="ja-JP" altLang="en-US" dirty="0"/>
          </a:p>
        </p:txBody>
      </p:sp>
      <p:sp>
        <p:nvSpPr>
          <p:cNvPr id="12" name="正方形/長方形 11"/>
          <p:cNvSpPr/>
          <p:nvPr/>
        </p:nvSpPr>
        <p:spPr>
          <a:xfrm>
            <a:off x="3995936" y="188640"/>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問題提起→学生の議論→教師の介入→収斂</a:t>
            </a:r>
            <a:endParaRPr kumimoji="1" lang="ja-JP" altLang="en-US" dirty="0"/>
          </a:p>
        </p:txBody>
      </p:sp>
      <p:pic>
        <p:nvPicPr>
          <p:cNvPr id="61442" name="Picture 2"/>
          <p:cNvPicPr>
            <a:picLocks noChangeAspect="1" noChangeArrowheads="1"/>
          </p:cNvPicPr>
          <p:nvPr/>
        </p:nvPicPr>
        <p:blipFill>
          <a:blip r:embed="rId2" cstate="print"/>
          <a:srcRect/>
          <a:stretch>
            <a:fillRect/>
          </a:stretch>
        </p:blipFill>
        <p:spPr bwMode="auto">
          <a:xfrm>
            <a:off x="251519" y="836712"/>
            <a:ext cx="8566393" cy="4536504"/>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5905127" y="3933056"/>
            <a:ext cx="2627313" cy="2687637"/>
          </a:xfrm>
          <a:prstGeom prst="rect">
            <a:avLst/>
          </a:prstGeom>
          <a:noFill/>
          <a:ln w="9525">
            <a:solidFill>
              <a:schemeClr val="accent1"/>
            </a:solidFill>
            <a:miter lim="800000"/>
            <a:headEnd/>
            <a:tailEnd/>
          </a:ln>
        </p:spPr>
      </p:pic>
      <p:sp>
        <p:nvSpPr>
          <p:cNvPr id="7" name="線吹き出し 2 (枠付き) 6"/>
          <p:cNvSpPr/>
          <p:nvPr/>
        </p:nvSpPr>
        <p:spPr>
          <a:xfrm>
            <a:off x="683568" y="5589240"/>
            <a:ext cx="3888432" cy="792088"/>
          </a:xfrm>
          <a:prstGeom prst="borderCallout2">
            <a:avLst>
              <a:gd name="adj1" fmla="val 47121"/>
              <a:gd name="adj2" fmla="val 100079"/>
              <a:gd name="adj3" fmla="val -1795"/>
              <a:gd name="adj4" fmla="val 124827"/>
              <a:gd name="adj5" fmla="val -64812"/>
              <a:gd name="adj6" fmla="val 13368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旧携帯向けの </a:t>
            </a:r>
            <a:r>
              <a:rPr lang="ja-JP" altLang="en-US" dirty="0" smtClean="0"/>
              <a:t>レイアウトにしてある。</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3600400" cy="432048"/>
          </a:xfrm>
          <a:prstGeom prst="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t>ＩＣＴセンター（ＷＥＢ）の構成</a:t>
            </a:r>
            <a:r>
              <a:rPr lang="ja-JP" altLang="en-US" dirty="0"/>
              <a:t>　</a:t>
            </a:r>
            <a:r>
              <a:rPr lang="ja-JP" altLang="en-US" dirty="0" smtClean="0"/>
              <a:t>５</a:t>
            </a:r>
            <a:endParaRPr lang="ja-JP" altLang="en-US" dirty="0"/>
          </a:p>
        </p:txBody>
      </p:sp>
      <p:sp>
        <p:nvSpPr>
          <p:cNvPr id="12" name="正方形/長方形 11"/>
          <p:cNvSpPr/>
          <p:nvPr/>
        </p:nvSpPr>
        <p:spPr>
          <a:xfrm>
            <a:off x="3995936" y="188640"/>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ペーパーレス・ワークショップシステム</a:t>
            </a:r>
            <a:endParaRPr kumimoji="1" lang="ja-JP" altLang="en-US" dirty="0"/>
          </a:p>
        </p:txBody>
      </p:sp>
      <p:pic>
        <p:nvPicPr>
          <p:cNvPr id="62466" name="Picture 2"/>
          <p:cNvPicPr>
            <a:picLocks noChangeAspect="1" noChangeArrowheads="1"/>
          </p:cNvPicPr>
          <p:nvPr/>
        </p:nvPicPr>
        <p:blipFill>
          <a:blip r:embed="rId2" cstate="print"/>
          <a:srcRect/>
          <a:stretch>
            <a:fillRect/>
          </a:stretch>
        </p:blipFill>
        <p:spPr bwMode="auto">
          <a:xfrm>
            <a:off x="251520" y="764704"/>
            <a:ext cx="8503865" cy="5063098"/>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539552" y="3742853"/>
            <a:ext cx="4104456" cy="3003450"/>
          </a:xfrm>
          <a:prstGeom prst="rect">
            <a:avLst/>
          </a:prstGeom>
          <a:noFill/>
          <a:ln w="9525">
            <a:solidFill>
              <a:schemeClr val="accent1">
                <a:shade val="50000"/>
              </a:schemeClr>
            </a:solidFill>
            <a:miter lim="800000"/>
            <a:headEnd/>
            <a:tailEnd/>
          </a:ln>
        </p:spPr>
      </p:pic>
      <p:sp>
        <p:nvSpPr>
          <p:cNvPr id="9" name="左矢印 8"/>
          <p:cNvSpPr/>
          <p:nvPr/>
        </p:nvSpPr>
        <p:spPr>
          <a:xfrm rot="20035835">
            <a:off x="4358891" y="4149080"/>
            <a:ext cx="2088232"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半自動による</a:t>
            </a:r>
          </a:p>
          <a:p>
            <a:pPr algn="ctr"/>
            <a:r>
              <a:rPr kumimoji="1" lang="ja-JP" altLang="en-US" dirty="0" smtClean="0"/>
              <a:t>カード構造化</a:t>
            </a:r>
            <a:endParaRPr kumimoji="1" lang="ja-JP" altLang="en-US" dirty="0"/>
          </a:p>
        </p:txBody>
      </p:sp>
      <p:sp>
        <p:nvSpPr>
          <p:cNvPr id="11" name="四角形吹き出し 10"/>
          <p:cNvSpPr/>
          <p:nvPr/>
        </p:nvSpPr>
        <p:spPr>
          <a:xfrm>
            <a:off x="4499992" y="2636912"/>
            <a:ext cx="3456384" cy="864096"/>
          </a:xfrm>
          <a:prstGeom prst="wedgeRectCallout">
            <a:avLst>
              <a:gd name="adj1" fmla="val 41789"/>
              <a:gd name="adj2" fmla="val 89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研究図解成果のほか、</a:t>
            </a:r>
            <a:r>
              <a:rPr lang="ja-JP" altLang="en-US" dirty="0" smtClean="0"/>
              <a:t>抱負付きの自画撮りなどを学生が直接アップロードして、共有できる。</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2376264" cy="47667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dirty="0" smtClean="0"/>
              <a:t>研究の背景</a:t>
            </a:r>
            <a:r>
              <a:rPr lang="ja-JP" altLang="en-US" dirty="0"/>
              <a:t>　１</a:t>
            </a:r>
          </a:p>
        </p:txBody>
      </p:sp>
      <p:sp>
        <p:nvSpPr>
          <p:cNvPr id="7" name="角丸四角形 6"/>
          <p:cNvSpPr/>
          <p:nvPr/>
        </p:nvSpPr>
        <p:spPr>
          <a:xfrm>
            <a:off x="1835696" y="692696"/>
            <a:ext cx="5400600" cy="1008112"/>
          </a:xfrm>
          <a:prstGeom prst="round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sz="3600" dirty="0"/>
              <a:t>初年次キャリア教育</a:t>
            </a:r>
            <a:r>
              <a:rPr lang="ja-JP" altLang="en-US" sz="3600" dirty="0" smtClean="0"/>
              <a:t>に</a:t>
            </a:r>
          </a:p>
          <a:p>
            <a:pPr algn="ctr" fontAlgn="auto">
              <a:spcBef>
                <a:spcPts val="0"/>
              </a:spcBef>
              <a:spcAft>
                <a:spcPts val="0"/>
              </a:spcAft>
              <a:defRPr/>
            </a:pPr>
            <a:r>
              <a:rPr lang="ja-JP" altLang="en-US" sz="3600" dirty="0" smtClean="0"/>
              <a:t>求められる</a:t>
            </a:r>
            <a:r>
              <a:rPr lang="ja-JP" altLang="en-US" sz="3600" dirty="0"/>
              <a:t>もの</a:t>
            </a:r>
          </a:p>
        </p:txBody>
      </p:sp>
      <p:sp>
        <p:nvSpPr>
          <p:cNvPr id="8" name="正方形/長方形 7"/>
          <p:cNvSpPr/>
          <p:nvPr/>
        </p:nvSpPr>
        <p:spPr>
          <a:xfrm>
            <a:off x="467544" y="1772816"/>
            <a:ext cx="8280400" cy="424790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sz="3200" dirty="0"/>
          </a:p>
        </p:txBody>
      </p:sp>
      <p:graphicFrame>
        <p:nvGraphicFramePr>
          <p:cNvPr id="9" name="図表 8"/>
          <p:cNvGraphicFramePr/>
          <p:nvPr/>
        </p:nvGraphicFramePr>
        <p:xfrm>
          <a:off x="755576" y="1844824"/>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角丸四角形 9"/>
          <p:cNvSpPr/>
          <p:nvPr/>
        </p:nvSpPr>
        <p:spPr>
          <a:xfrm>
            <a:off x="251520" y="6093296"/>
            <a:ext cx="87129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注）　</a:t>
            </a:r>
            <a:r>
              <a:rPr lang="en-US" altLang="ja-JP" sz="2800" dirty="0" smtClean="0"/>
              <a:t>2</a:t>
            </a:r>
            <a:r>
              <a:rPr lang="ja-JP" altLang="en-US" sz="2800" dirty="0" smtClean="0"/>
              <a:t>年次以降、「自己</a:t>
            </a:r>
            <a:r>
              <a:rPr lang="ja-JP" altLang="en-US" sz="2800" dirty="0"/>
              <a:t>と職業との</a:t>
            </a:r>
            <a:r>
              <a:rPr lang="ja-JP" altLang="en-US" sz="2800" dirty="0" smtClean="0"/>
              <a:t>調和」に取り組む</a:t>
            </a:r>
            <a:endParaRPr kumimoji="1" lang="ja-JP" altLang="en-US" sz="28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988</Words>
  <Application>Microsoft Office PowerPoint</Application>
  <PresentationFormat>画面に合わせる (4:3)</PresentationFormat>
  <Paragraphs>137</Paragraphs>
  <Slides>18</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Office テーマ</vt:lpstr>
      <vt:lpstr>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ＳＫＢ　学ぶ意義</dc:title>
  <dc:creator> </dc:creator>
  <cp:lastModifiedBy> </cp:lastModifiedBy>
  <cp:revision>52</cp:revision>
  <dcterms:created xsi:type="dcterms:W3CDTF">2011-04-21T23:41:58Z</dcterms:created>
  <dcterms:modified xsi:type="dcterms:W3CDTF">2012-08-10T00:52:37Z</dcterms:modified>
</cp:coreProperties>
</file>